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4130" r:id="rId2"/>
    <p:sldId id="4132" r:id="rId3"/>
    <p:sldId id="4133" r:id="rId4"/>
    <p:sldId id="3969" r:id="rId5"/>
    <p:sldId id="4143" r:id="rId6"/>
    <p:sldId id="4146" r:id="rId7"/>
    <p:sldId id="4149" r:id="rId8"/>
    <p:sldId id="4147" r:id="rId9"/>
    <p:sldId id="4153" r:id="rId10"/>
    <p:sldId id="4148" r:id="rId11"/>
    <p:sldId id="4150" r:id="rId12"/>
    <p:sldId id="4154" r:id="rId13"/>
    <p:sldId id="4155" r:id="rId14"/>
    <p:sldId id="4140" r:id="rId15"/>
    <p:sldId id="4156" r:id="rId16"/>
  </p:sldIdLst>
  <p:sldSz cx="12192000" cy="6858000"/>
  <p:notesSz cx="6858000" cy="9144000"/>
  <p:embeddedFontLst>
    <p:embeddedFont>
      <p:font typeface="CoFo Sans" panose="020B0604020202020204" charset="-52"/>
      <p:regular r:id="rId19"/>
      <p:bold r:id="rId20"/>
      <p:italic r:id="rId21"/>
      <p:boldItalic r:id="rId22"/>
    </p:embeddedFont>
    <p:embeddedFont>
      <p:font typeface="CoFo Sans Medium" panose="020B0604020202020204" charset="-52"/>
      <p:regular r:id="rId23"/>
      <p:italic r:id="rId24"/>
    </p:embeddedFont>
    <p:embeddedFont>
      <p:font typeface="Consolas" panose="020B0609020204030204" pitchFamily="49" charset="0"/>
      <p:regular r:id="rId25"/>
      <p:bold r:id="rId26"/>
      <p:italic r:id="rId27"/>
      <p:boldItalic r:id="rId28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Иванова Юлия" initials="ИЮ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F9E"/>
    <a:srgbClr val="007BFC"/>
    <a:srgbClr val="FFFFFF"/>
    <a:srgbClr val="000000"/>
    <a:srgbClr val="007DFF"/>
    <a:srgbClr val="0088FF"/>
    <a:srgbClr val="1485FC"/>
    <a:srgbClr val="9DB1CF"/>
    <a:srgbClr val="DFE5EF"/>
    <a:srgbClr val="AFC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492" autoAdjust="0"/>
    <p:restoredTop sz="96327"/>
  </p:normalViewPr>
  <p:slideViewPr>
    <p:cSldViewPr snapToGrid="0">
      <p:cViewPr varScale="1">
        <p:scale>
          <a:sx n="112" d="100"/>
          <a:sy n="112" d="100"/>
        </p:scale>
        <p:origin x="696" y="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20" d="100"/>
        <a:sy n="2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21" d="100"/>
          <a:sy n="121" d="100"/>
        </p:scale>
        <p:origin x="3096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7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E6F25F-CE35-BF4E-9112-FD74369585E3}" type="datetimeFigureOut">
              <a:rPr lang="ru-RU" smtClean="0"/>
              <a:t>18.12.2024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DE8802-8112-914B-8289-4DB73DC682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608BFE-49C2-4000-B6AB-B9B738ADBCEF}" type="datetimeFigureOut">
              <a:rPr lang="ru-RU" smtClean="0"/>
              <a:t>18.12.2024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BA8A5B-9BD1-4419-B5B0-7D99B5F48B04}" type="slidenum">
              <a:rPr lang="ru-RU" smtClean="0"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442914" y="441325"/>
            <a:ext cx="6516686" cy="5327650"/>
          </a:xfrm>
        </p:spPr>
        <p:txBody>
          <a:bodyPr>
            <a:normAutofit/>
          </a:bodyPr>
          <a:lstStyle>
            <a:lvl1pPr>
              <a:defRPr sz="7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Титульный слайд </a:t>
            </a:r>
          </a:p>
        </p:txBody>
      </p:sp>
      <p:pic>
        <p:nvPicPr>
          <p:cNvPr id="3" name="Рисунок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/>
          <p:cNvSpPr>
            <a:spLocks noGrp="1"/>
          </p:cNvSpPr>
          <p:nvPr>
            <p:ph type="pic" sz="quarter" idx="10" hasCustomPrompt="1"/>
          </p:nvPr>
        </p:nvSpPr>
        <p:spPr>
          <a:xfrm>
            <a:off x="442913" y="1089025"/>
            <a:ext cx="11302400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photo+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/>
          <p:cNvSpPr>
            <a:spLocks noGrp="1"/>
          </p:cNvSpPr>
          <p:nvPr>
            <p:ph type="pic" sz="quarter" idx="10" hasCustomPrompt="1"/>
          </p:nvPr>
        </p:nvSpPr>
        <p:spPr>
          <a:xfrm>
            <a:off x="442913" y="1089025"/>
            <a:ext cx="5545137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0" name="Рисунок 2"/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wo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/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4" name="Скругленный прямоугольник 13"/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6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wo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/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4" name="Скругленный прямоугольник 13"/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6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wo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/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4" name="Скругленный прямоугольник 13"/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7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wo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/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4" name="Скругленный прямоугольник 13"/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7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ext+two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Рисунок 2"/>
          <p:cNvSpPr>
            <a:spLocks noGrp="1"/>
          </p:cNvSpPr>
          <p:nvPr>
            <p:ph type="pic" sz="quarter" idx="13" hasCustomPrompt="1"/>
          </p:nvPr>
        </p:nvSpPr>
        <p:spPr>
          <a:xfrm>
            <a:off x="6203952" y="3538800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7" name="Рисунок 2"/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/>
            </a:lvl1pPr>
            <a:lvl2pPr marL="317500" indent="0">
              <a:buNone/>
              <a:defRPr sz="2000"/>
            </a:lvl2pPr>
            <a:lvl3pPr marL="635000" indent="0">
              <a:buNone/>
              <a:defRPr sz="2000"/>
            </a:lvl3pPr>
            <a:lvl4pPr marL="952500" indent="0">
              <a:buNone/>
              <a:defRPr sz="2000"/>
            </a:lvl4pPr>
            <a:lvl5pPr marL="1270000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Рисунок 2"/>
          <p:cNvSpPr>
            <a:spLocks noGrp="1"/>
          </p:cNvSpPr>
          <p:nvPr>
            <p:ph type="pic" sz="quarter" idx="13" hasCustomPrompt="1"/>
          </p:nvPr>
        </p:nvSpPr>
        <p:spPr>
          <a:xfrm>
            <a:off x="6203952" y="3538800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7" name="Рисунок 2"/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Рисунок 2"/>
          <p:cNvSpPr>
            <a:spLocks noGrp="1"/>
          </p:cNvSpPr>
          <p:nvPr>
            <p:ph type="pic" sz="quarter" idx="14" hasCustomPrompt="1"/>
          </p:nvPr>
        </p:nvSpPr>
        <p:spPr>
          <a:xfrm>
            <a:off x="442800" y="3538800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sz="quarter" idx="15" hasCustomPrompt="1"/>
          </p:nvPr>
        </p:nvSpPr>
        <p:spPr>
          <a:xfrm>
            <a:off x="442800" y="1089025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/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6" name="Скругленный прямоугольник 15"/>
          <p:cNvSpPr/>
          <p:nvPr userDrawn="1"/>
        </p:nvSpPr>
        <p:spPr>
          <a:xfrm>
            <a:off x="6201314" y="1089025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7" name="Скругленный прямоугольник 16"/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8" name="Скругленный прямоугольник 17"/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9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3754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420521" y="3754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/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6" name="Скругленный прямоугольник 15"/>
          <p:cNvSpPr/>
          <p:nvPr userDrawn="1"/>
        </p:nvSpPr>
        <p:spPr>
          <a:xfrm>
            <a:off x="6201314" y="1092506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7" name="Скругленный прямоугольник 16"/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8" name="Скругленный прямоугольник 17"/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9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3754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420521" y="3754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442914" y="1089025"/>
            <a:ext cx="6516686" cy="4679950"/>
          </a:xfrm>
        </p:spPr>
        <p:txBody>
          <a:bodyPr anchor="ctr">
            <a:normAutofit/>
          </a:bodyPr>
          <a:lstStyle>
            <a:lvl1pPr>
              <a:defRPr sz="7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Титульный слайд второй вариант</a:t>
            </a:r>
          </a:p>
        </p:txBody>
      </p:sp>
      <p:pic>
        <p:nvPicPr>
          <p:cNvPr id="3" name="Рисунок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/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6" name="Скругленный прямоугольник 15"/>
          <p:cNvSpPr/>
          <p:nvPr userDrawn="1"/>
        </p:nvSpPr>
        <p:spPr>
          <a:xfrm>
            <a:off x="6201314" y="1090238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7" name="Скругленный прямоугольник 16"/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8" name="Скругленный прямоугольник 17"/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3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6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0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658800" y="3753538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1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658800" y="4221538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2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6419850" y="3753538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3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6419850" y="4221538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/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6" name="Скругленный прямоугольник 15"/>
          <p:cNvSpPr/>
          <p:nvPr userDrawn="1"/>
        </p:nvSpPr>
        <p:spPr>
          <a:xfrm>
            <a:off x="6201314" y="1089025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3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6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Скругленный прямоугольник 6"/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5" name="Скругленный прямоугольник 14"/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9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658800" y="3753538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658800" y="4221538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6419850" y="3753538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2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6419850" y="4221538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hree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Рисунок 2"/>
          <p:cNvSpPr>
            <a:spLocks noGrp="1"/>
          </p:cNvSpPr>
          <p:nvPr>
            <p:ph type="pic" sz="quarter" idx="17" hasCustomPrompt="1"/>
          </p:nvPr>
        </p:nvSpPr>
        <p:spPr>
          <a:xfrm>
            <a:off x="4296225" y="1089024"/>
            <a:ext cx="3600000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2" name="Рисунок 2"/>
          <p:cNvSpPr>
            <a:spLocks noGrp="1"/>
          </p:cNvSpPr>
          <p:nvPr>
            <p:ph type="pic" sz="quarter" idx="16" hasCustomPrompt="1"/>
          </p:nvPr>
        </p:nvSpPr>
        <p:spPr>
          <a:xfrm>
            <a:off x="8112125" y="1089024"/>
            <a:ext cx="3636964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sz="quarter" idx="15" hasCustomPrompt="1"/>
          </p:nvPr>
        </p:nvSpPr>
        <p:spPr>
          <a:xfrm>
            <a:off x="442801" y="1089024"/>
            <a:ext cx="3636964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</p:spTree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hree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/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/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5" name="Скругленный прямоугольник 4"/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6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0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hree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/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/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5" name="Скругленный прямоугольник 4"/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6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0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hree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/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/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5" name="Скругленный прямоугольник 4"/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2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6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8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hree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/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/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5" name="Скругленный прямоугольник 4"/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2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6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8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six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/>
          <p:cNvSpPr>
            <a:spLocks noGrp="1"/>
          </p:cNvSpPr>
          <p:nvPr>
            <p:ph type="pic" sz="quarter" idx="16" hasCustomPrompt="1"/>
          </p:nvPr>
        </p:nvSpPr>
        <p:spPr>
          <a:xfrm>
            <a:off x="442801" y="1089025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6" name="Рисунок 2"/>
          <p:cNvSpPr>
            <a:spLocks noGrp="1"/>
          </p:cNvSpPr>
          <p:nvPr>
            <p:ph type="pic" sz="quarter" idx="17" hasCustomPrompt="1"/>
          </p:nvPr>
        </p:nvSpPr>
        <p:spPr>
          <a:xfrm>
            <a:off x="442801" y="3538799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7" name="Рисунок 2"/>
          <p:cNvSpPr>
            <a:spLocks noGrp="1"/>
          </p:cNvSpPr>
          <p:nvPr>
            <p:ph type="pic" sz="quarter" idx="18" hasCustomPrompt="1"/>
          </p:nvPr>
        </p:nvSpPr>
        <p:spPr>
          <a:xfrm>
            <a:off x="8108350" y="1089025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20" name="Рисунок 2"/>
          <p:cNvSpPr>
            <a:spLocks noGrp="1"/>
          </p:cNvSpPr>
          <p:nvPr>
            <p:ph type="pic" sz="quarter" idx="19" hasCustomPrompt="1"/>
          </p:nvPr>
        </p:nvSpPr>
        <p:spPr>
          <a:xfrm>
            <a:off x="8108350" y="3538799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22" name="Рисунок 2"/>
          <p:cNvSpPr>
            <a:spLocks noGrp="1"/>
          </p:cNvSpPr>
          <p:nvPr>
            <p:ph type="pic" sz="quarter" idx="20" hasCustomPrompt="1"/>
          </p:nvPr>
        </p:nvSpPr>
        <p:spPr>
          <a:xfrm>
            <a:off x="4294057" y="1089025"/>
            <a:ext cx="3600000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23" name="Рисунок 2"/>
          <p:cNvSpPr>
            <a:spLocks noGrp="1"/>
          </p:cNvSpPr>
          <p:nvPr>
            <p:ph type="pic" sz="quarter" idx="21" hasCustomPrompt="1"/>
          </p:nvPr>
        </p:nvSpPr>
        <p:spPr>
          <a:xfrm>
            <a:off x="4294057" y="3538799"/>
            <a:ext cx="3600000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six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/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/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5" name="Скругленный прямоугольник 4"/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0" name="Скругленный прямоугольник 9"/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1" name="Скругленный прямоугольник 10"/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2" name="Скругленный прямоугольник 11"/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4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3754800"/>
            <a:ext cx="3168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8328607" y="3754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six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/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/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5" name="Скругленный прямоугольник 4"/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0" name="Скругленный прямоугольник 9"/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1" name="Скругленный прямоугольник 10"/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2" name="Скругленный прямоугольник 11"/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4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3754800"/>
            <a:ext cx="3168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8328607" y="3754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title">
    <p:bg>
      <p:bgPr>
        <a:solidFill>
          <a:srgbClr val="007D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6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442914" y="441325"/>
            <a:ext cx="11307120" cy="5327650"/>
          </a:xfrm>
        </p:spPr>
        <p:txBody>
          <a:bodyPr>
            <a:normAutofit/>
          </a:bodyPr>
          <a:lstStyle>
            <a:lvl1pPr>
              <a:defRPr sz="5000">
                <a:solidFill>
                  <a:srgbClr val="FFFFFF"/>
                </a:solidFill>
              </a:defRPr>
            </a:lvl1pPr>
          </a:lstStyle>
          <a:p>
            <a:r>
              <a:rPr lang="ru-RU" dirty="0" err="1"/>
              <a:t>Отбивочный</a:t>
            </a:r>
            <a:r>
              <a:rPr lang="ru-RU" dirty="0"/>
              <a:t> слайд</a:t>
            </a:r>
          </a:p>
        </p:txBody>
      </p:sp>
    </p:spTree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six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/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/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5" name="Скругленный прямоугольник 4"/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0" name="Скругленный прямоугольник 9"/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1" name="Скругленный прямоугольник 10"/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2" name="Скругленный прямоугольник 11"/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3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6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2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/>
          <p:cNvSpPr>
            <a:spLocks noGrp="1"/>
          </p:cNvSpPr>
          <p:nvPr>
            <p:ph type="body" sz="quarter" idx="19" hasCustomPrompt="1"/>
          </p:nvPr>
        </p:nvSpPr>
        <p:spPr>
          <a:xfrm>
            <a:off x="4510800" y="3756503"/>
            <a:ext cx="3168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6" name="Текст 4"/>
          <p:cNvSpPr>
            <a:spLocks noGrp="1"/>
          </p:cNvSpPr>
          <p:nvPr>
            <p:ph type="body" sz="quarter" idx="20" hasCustomPrompt="1"/>
          </p:nvPr>
        </p:nvSpPr>
        <p:spPr>
          <a:xfrm>
            <a:off x="4510800" y="4222800"/>
            <a:ext cx="3168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/>
          <p:cNvSpPr>
            <a:spLocks noGrp="1"/>
          </p:cNvSpPr>
          <p:nvPr>
            <p:ph type="body" sz="quarter" idx="21" hasCustomPrompt="1"/>
          </p:nvPr>
        </p:nvSpPr>
        <p:spPr>
          <a:xfrm>
            <a:off x="8329200" y="3756503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8" name="Текст 4"/>
          <p:cNvSpPr>
            <a:spLocks noGrp="1"/>
          </p:cNvSpPr>
          <p:nvPr>
            <p:ph type="body" sz="quarter" idx="22" hasCustomPrompt="1"/>
          </p:nvPr>
        </p:nvSpPr>
        <p:spPr>
          <a:xfrm>
            <a:off x="8329200" y="4222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six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/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/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5" name="Скругленный прямоугольник 4"/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0" name="Скругленный прямоугольник 9"/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1" name="Скругленный прямоугольник 10"/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2" name="Скругленный прямоугольник 11"/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3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6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2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/>
          <p:cNvSpPr>
            <a:spLocks noGrp="1"/>
          </p:cNvSpPr>
          <p:nvPr>
            <p:ph type="body" sz="quarter" idx="19" hasCustomPrompt="1"/>
          </p:nvPr>
        </p:nvSpPr>
        <p:spPr>
          <a:xfrm>
            <a:off x="4510800" y="3756503"/>
            <a:ext cx="3168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6" name="Текст 4"/>
          <p:cNvSpPr>
            <a:spLocks noGrp="1"/>
          </p:cNvSpPr>
          <p:nvPr>
            <p:ph type="body" sz="quarter" idx="20" hasCustomPrompt="1"/>
          </p:nvPr>
        </p:nvSpPr>
        <p:spPr>
          <a:xfrm>
            <a:off x="4510800" y="4222800"/>
            <a:ext cx="3168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/>
          <p:cNvSpPr>
            <a:spLocks noGrp="1"/>
          </p:cNvSpPr>
          <p:nvPr>
            <p:ph type="body" sz="quarter" idx="21" hasCustomPrompt="1"/>
          </p:nvPr>
        </p:nvSpPr>
        <p:spPr>
          <a:xfrm>
            <a:off x="8329200" y="3756503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8" name="Текст 4"/>
          <p:cNvSpPr>
            <a:spLocks noGrp="1"/>
          </p:cNvSpPr>
          <p:nvPr>
            <p:ph type="body" sz="quarter" idx="22" hasCustomPrompt="1"/>
          </p:nvPr>
        </p:nvSpPr>
        <p:spPr>
          <a:xfrm>
            <a:off x="8329200" y="4222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long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Рисунок 2"/>
          <p:cNvSpPr>
            <a:spLocks noGrp="1"/>
          </p:cNvSpPr>
          <p:nvPr>
            <p:ph type="pic" sz="quarter" idx="15" hasCustomPrompt="1"/>
          </p:nvPr>
        </p:nvSpPr>
        <p:spPr>
          <a:xfrm>
            <a:off x="442801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4" name="Рисунок 2"/>
          <p:cNvSpPr>
            <a:spLocks noGrp="1"/>
          </p:cNvSpPr>
          <p:nvPr>
            <p:ph type="pic" sz="quarter" idx="16" hasCustomPrompt="1"/>
          </p:nvPr>
        </p:nvSpPr>
        <p:spPr>
          <a:xfrm>
            <a:off x="9086070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5" name="Рисунок 2"/>
          <p:cNvSpPr>
            <a:spLocks noGrp="1"/>
          </p:cNvSpPr>
          <p:nvPr>
            <p:ph type="pic" sz="quarter" idx="17" hasCustomPrompt="1"/>
          </p:nvPr>
        </p:nvSpPr>
        <p:spPr>
          <a:xfrm>
            <a:off x="6202800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6" name="Рисунок 2"/>
          <p:cNvSpPr>
            <a:spLocks noGrp="1"/>
          </p:cNvSpPr>
          <p:nvPr>
            <p:ph type="pic" sz="quarter" idx="18" hasCustomPrompt="1"/>
          </p:nvPr>
        </p:nvSpPr>
        <p:spPr>
          <a:xfrm>
            <a:off x="3323891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</p:cSld>
  <p:clrMapOvr>
    <a:masterClrMapping/>
  </p:clrMapOvr>
  <p:transition spd="med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long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/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6" name="Скругленный прямоугольник 5"/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7" name="Скругленный прямоугольник 6"/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1" name="Скругленный прямоугольник 10"/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3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3539344" y="1306800"/>
            <a:ext cx="2232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420656" y="1306800"/>
            <a:ext cx="2232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0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9301968" y="1306800"/>
            <a:ext cx="2232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long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/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6" name="Скругленный прямоугольник 5"/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7" name="Скругленный прямоугольник 6"/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1" name="Скругленный прямоугольник 10"/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3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3539344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420656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0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9301968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long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/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6" name="Скругленный прямоугольник 5"/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7" name="Скругленный прямоугольник 6"/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1" name="Скругленный прямоугольник 10"/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2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6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8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long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/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6" name="Скругленный прямоугольник 5"/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7" name="Скругленный прямоугольник 6"/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1" name="Скругленный прямоугольник 10"/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2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6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8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774800"/>
            <a:ext cx="2232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eight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/>
          <p:cNvSpPr>
            <a:spLocks noGrp="1"/>
          </p:cNvSpPr>
          <p:nvPr>
            <p:ph type="pic" sz="quarter" idx="15" hasCustomPrompt="1"/>
          </p:nvPr>
        </p:nvSpPr>
        <p:spPr>
          <a:xfrm>
            <a:off x="442801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5" name="Рисунок 2"/>
          <p:cNvSpPr>
            <a:spLocks noGrp="1"/>
          </p:cNvSpPr>
          <p:nvPr>
            <p:ph type="pic" sz="quarter" idx="16" hasCustomPrompt="1"/>
          </p:nvPr>
        </p:nvSpPr>
        <p:spPr>
          <a:xfrm>
            <a:off x="3322595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26" name="Рисунок 2"/>
          <p:cNvSpPr>
            <a:spLocks noGrp="1"/>
          </p:cNvSpPr>
          <p:nvPr>
            <p:ph type="pic" sz="quarter" idx="17" hasCustomPrompt="1"/>
          </p:nvPr>
        </p:nvSpPr>
        <p:spPr>
          <a:xfrm>
            <a:off x="6202389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27" name="Рисунок 2"/>
          <p:cNvSpPr>
            <a:spLocks noGrp="1"/>
          </p:cNvSpPr>
          <p:nvPr>
            <p:ph type="pic" sz="quarter" idx="18" hasCustomPrompt="1"/>
          </p:nvPr>
        </p:nvSpPr>
        <p:spPr>
          <a:xfrm>
            <a:off x="9082183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28" name="Рисунок 2"/>
          <p:cNvSpPr>
            <a:spLocks noGrp="1"/>
          </p:cNvSpPr>
          <p:nvPr>
            <p:ph type="pic" sz="quarter" idx="19" hasCustomPrompt="1"/>
          </p:nvPr>
        </p:nvSpPr>
        <p:spPr>
          <a:xfrm>
            <a:off x="442801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29" name="Рисунок 2"/>
          <p:cNvSpPr>
            <a:spLocks noGrp="1"/>
          </p:cNvSpPr>
          <p:nvPr>
            <p:ph type="pic" sz="quarter" idx="20" hasCustomPrompt="1"/>
          </p:nvPr>
        </p:nvSpPr>
        <p:spPr>
          <a:xfrm>
            <a:off x="3322595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30" name="Рисунок 2"/>
          <p:cNvSpPr>
            <a:spLocks noGrp="1"/>
          </p:cNvSpPr>
          <p:nvPr>
            <p:ph type="pic" sz="quarter" idx="21" hasCustomPrompt="1"/>
          </p:nvPr>
        </p:nvSpPr>
        <p:spPr>
          <a:xfrm>
            <a:off x="6202389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31" name="Рисунок 2"/>
          <p:cNvSpPr>
            <a:spLocks noGrp="1"/>
          </p:cNvSpPr>
          <p:nvPr>
            <p:ph type="pic" sz="quarter" idx="22" hasCustomPrompt="1"/>
          </p:nvPr>
        </p:nvSpPr>
        <p:spPr>
          <a:xfrm>
            <a:off x="9082183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</p:cSld>
  <p:clrMapOvr>
    <a:masterClrMapping/>
  </p:clrMapOvr>
  <p:transition spd="med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eight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/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4" name="Скругленный прямоугольник 3"/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5" name="Скругленный прямоугольник 4"/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0" name="Скругленный прямоугольник 9"/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2" name="Скругленный прямоугольник 11"/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4" name="Скругленный прямоугольник 13"/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5" name="Скругленный прямоугольник 14"/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6" name="Скругленный прямоугольник 15"/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7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353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641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4" name="Текст 4"/>
          <p:cNvSpPr>
            <a:spLocks noGrp="1"/>
          </p:cNvSpPr>
          <p:nvPr>
            <p:ph type="body" sz="quarter" idx="19" hasCustomPrompt="1"/>
          </p:nvPr>
        </p:nvSpPr>
        <p:spPr>
          <a:xfrm>
            <a:off x="929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eight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/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4" name="Скругленный прямоугольник 3"/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5" name="Скругленный прямоугольник 4"/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0" name="Скругленный прямоугольник 9"/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2" name="Скругленный прямоугольник 11"/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4" name="Скругленный прямоугольник 13"/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5" name="Скругленный прямоугольник 14"/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6" name="Скругленный прямоугольник 15"/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7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353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641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4" name="Текст 4"/>
          <p:cNvSpPr>
            <a:spLocks noGrp="1"/>
          </p:cNvSpPr>
          <p:nvPr>
            <p:ph type="body" sz="quarter" idx="19" hasCustomPrompt="1"/>
          </p:nvPr>
        </p:nvSpPr>
        <p:spPr>
          <a:xfrm>
            <a:off x="929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</p:spTree>
  </p:cSld>
  <p:clrMapOvr>
    <a:masterClrMapping/>
  </p:clrMapOvr>
  <p:transition spd="med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eight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/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4" name="Скругленный прямоугольник 3"/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5" name="Скругленный прямоугольник 4"/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0" name="Скругленный прямоугольник 9"/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2" name="Скругленный прямоугольник 11"/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4" name="Скругленный прямоугольник 13"/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5" name="Скругленный прямоугольник 14"/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6" name="Скругленный прямоугольник 15"/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3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6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1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/>
          <p:cNvSpPr>
            <a:spLocks noGrp="1"/>
          </p:cNvSpPr>
          <p:nvPr>
            <p:ph type="body" sz="quarter" idx="19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6" name="Текст 4"/>
          <p:cNvSpPr>
            <a:spLocks noGrp="1"/>
          </p:cNvSpPr>
          <p:nvPr>
            <p:ph type="body" sz="quarter" idx="20" hasCustomPrompt="1"/>
          </p:nvPr>
        </p:nvSpPr>
        <p:spPr>
          <a:xfrm>
            <a:off x="353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/>
          <p:cNvSpPr>
            <a:spLocks noGrp="1"/>
          </p:cNvSpPr>
          <p:nvPr>
            <p:ph type="body" sz="quarter" idx="21" hasCustomPrompt="1"/>
          </p:nvPr>
        </p:nvSpPr>
        <p:spPr>
          <a:xfrm>
            <a:off x="353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8" name="Текст 4"/>
          <p:cNvSpPr>
            <a:spLocks noGrp="1"/>
          </p:cNvSpPr>
          <p:nvPr>
            <p:ph type="body" sz="quarter" idx="22" hasCustomPrompt="1"/>
          </p:nvPr>
        </p:nvSpPr>
        <p:spPr>
          <a:xfrm>
            <a:off x="353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9" name="Текст 4"/>
          <p:cNvSpPr>
            <a:spLocks noGrp="1"/>
          </p:cNvSpPr>
          <p:nvPr>
            <p:ph type="body" sz="quarter" idx="23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0" name="Текст 4"/>
          <p:cNvSpPr>
            <a:spLocks noGrp="1"/>
          </p:cNvSpPr>
          <p:nvPr>
            <p:ph type="body" sz="quarter" idx="24" hasCustomPrompt="1"/>
          </p:nvPr>
        </p:nvSpPr>
        <p:spPr>
          <a:xfrm>
            <a:off x="641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1" name="Текст 4"/>
          <p:cNvSpPr>
            <a:spLocks noGrp="1"/>
          </p:cNvSpPr>
          <p:nvPr>
            <p:ph type="body" sz="quarter" idx="25" hasCustomPrompt="1"/>
          </p:nvPr>
        </p:nvSpPr>
        <p:spPr>
          <a:xfrm>
            <a:off x="641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2" name="Текст 4"/>
          <p:cNvSpPr>
            <a:spLocks noGrp="1"/>
          </p:cNvSpPr>
          <p:nvPr>
            <p:ph type="body" sz="quarter" idx="26" hasCustomPrompt="1"/>
          </p:nvPr>
        </p:nvSpPr>
        <p:spPr>
          <a:xfrm>
            <a:off x="641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3" name="Текст 4"/>
          <p:cNvSpPr>
            <a:spLocks noGrp="1"/>
          </p:cNvSpPr>
          <p:nvPr>
            <p:ph type="body" sz="quarter" idx="2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4" name="Текст 4"/>
          <p:cNvSpPr>
            <a:spLocks noGrp="1"/>
          </p:cNvSpPr>
          <p:nvPr>
            <p:ph type="body" sz="quarter" idx="28" hasCustomPrompt="1"/>
          </p:nvPr>
        </p:nvSpPr>
        <p:spPr>
          <a:xfrm>
            <a:off x="929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5" name="Текст 4"/>
          <p:cNvSpPr>
            <a:spLocks noGrp="1"/>
          </p:cNvSpPr>
          <p:nvPr>
            <p:ph type="body" sz="quarter" idx="29" hasCustomPrompt="1"/>
          </p:nvPr>
        </p:nvSpPr>
        <p:spPr>
          <a:xfrm>
            <a:off x="929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6" name="Текст 4"/>
          <p:cNvSpPr>
            <a:spLocks noGrp="1"/>
          </p:cNvSpPr>
          <p:nvPr>
            <p:ph type="body" sz="quarter" idx="30" hasCustomPrompt="1"/>
          </p:nvPr>
        </p:nvSpPr>
        <p:spPr>
          <a:xfrm>
            <a:off x="929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eight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/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4" name="Скругленный прямоугольник 3"/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5" name="Скругленный прямоугольник 4"/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0" name="Скругленный прямоугольник 9"/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2" name="Скругленный прямоугольник 11"/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4" name="Скругленный прямоугольник 13"/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5" name="Скругленный прямоугольник 14"/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6" name="Скругленный прямоугольник 15"/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3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6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1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/>
          <p:cNvSpPr>
            <a:spLocks noGrp="1"/>
          </p:cNvSpPr>
          <p:nvPr>
            <p:ph type="body" sz="quarter" idx="19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6" name="Текст 4"/>
          <p:cNvSpPr>
            <a:spLocks noGrp="1"/>
          </p:cNvSpPr>
          <p:nvPr>
            <p:ph type="body" sz="quarter" idx="20" hasCustomPrompt="1"/>
          </p:nvPr>
        </p:nvSpPr>
        <p:spPr>
          <a:xfrm>
            <a:off x="353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/>
          <p:cNvSpPr>
            <a:spLocks noGrp="1"/>
          </p:cNvSpPr>
          <p:nvPr>
            <p:ph type="body" sz="quarter" idx="21" hasCustomPrompt="1"/>
          </p:nvPr>
        </p:nvSpPr>
        <p:spPr>
          <a:xfrm>
            <a:off x="353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8" name="Текст 4"/>
          <p:cNvSpPr>
            <a:spLocks noGrp="1"/>
          </p:cNvSpPr>
          <p:nvPr>
            <p:ph type="body" sz="quarter" idx="22" hasCustomPrompt="1"/>
          </p:nvPr>
        </p:nvSpPr>
        <p:spPr>
          <a:xfrm>
            <a:off x="353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9" name="Текст 4"/>
          <p:cNvSpPr>
            <a:spLocks noGrp="1"/>
          </p:cNvSpPr>
          <p:nvPr>
            <p:ph type="body" sz="quarter" idx="23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0" name="Текст 4"/>
          <p:cNvSpPr>
            <a:spLocks noGrp="1"/>
          </p:cNvSpPr>
          <p:nvPr>
            <p:ph type="body" sz="quarter" idx="24" hasCustomPrompt="1"/>
          </p:nvPr>
        </p:nvSpPr>
        <p:spPr>
          <a:xfrm>
            <a:off x="641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1" name="Текст 4"/>
          <p:cNvSpPr>
            <a:spLocks noGrp="1"/>
          </p:cNvSpPr>
          <p:nvPr>
            <p:ph type="body" sz="quarter" idx="25" hasCustomPrompt="1"/>
          </p:nvPr>
        </p:nvSpPr>
        <p:spPr>
          <a:xfrm>
            <a:off x="641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2" name="Текст 4"/>
          <p:cNvSpPr>
            <a:spLocks noGrp="1"/>
          </p:cNvSpPr>
          <p:nvPr>
            <p:ph type="body" sz="quarter" idx="26" hasCustomPrompt="1"/>
          </p:nvPr>
        </p:nvSpPr>
        <p:spPr>
          <a:xfrm>
            <a:off x="641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3" name="Текст 4"/>
          <p:cNvSpPr>
            <a:spLocks noGrp="1"/>
          </p:cNvSpPr>
          <p:nvPr>
            <p:ph type="body" sz="quarter" idx="2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4" name="Текст 4"/>
          <p:cNvSpPr>
            <a:spLocks noGrp="1"/>
          </p:cNvSpPr>
          <p:nvPr>
            <p:ph type="body" sz="quarter" idx="28" hasCustomPrompt="1"/>
          </p:nvPr>
        </p:nvSpPr>
        <p:spPr>
          <a:xfrm>
            <a:off x="929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5" name="Текст 4"/>
          <p:cNvSpPr>
            <a:spLocks noGrp="1"/>
          </p:cNvSpPr>
          <p:nvPr>
            <p:ph type="body" sz="quarter" idx="29" hasCustomPrompt="1"/>
          </p:nvPr>
        </p:nvSpPr>
        <p:spPr>
          <a:xfrm>
            <a:off x="929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6" name="Текст 4"/>
          <p:cNvSpPr>
            <a:spLocks noGrp="1"/>
          </p:cNvSpPr>
          <p:nvPr>
            <p:ph type="body" sz="quarter" idx="30" hasCustomPrompt="1"/>
          </p:nvPr>
        </p:nvSpPr>
        <p:spPr>
          <a:xfrm>
            <a:off x="929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empty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wotext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Текст 3"/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  <a:lvl2pPr marL="317500" indent="0">
              <a:buNone/>
              <a:defRPr sz="2000"/>
            </a:lvl2pPr>
            <a:lvl3pPr marL="635000" indent="0">
              <a:buNone/>
              <a:defRPr sz="2000"/>
            </a:lvl3pPr>
            <a:lvl4pPr marL="952500" indent="0">
              <a:buNone/>
              <a:defRPr sz="2000"/>
            </a:lvl4pPr>
            <a:lvl5pPr marL="1270000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  <p:sp>
        <p:nvSpPr>
          <p:cNvPr id="3" name="Текст 3"/>
          <p:cNvSpPr>
            <a:spLocks noGrp="1"/>
          </p:cNvSpPr>
          <p:nvPr>
            <p:ph type="body" sz="quarter" idx="13" hasCustomPrompt="1"/>
          </p:nvPr>
        </p:nvSpPr>
        <p:spPr>
          <a:xfrm>
            <a:off x="6203952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  <a:lvl2pPr marL="317500" indent="0">
              <a:buNone/>
              <a:defRPr sz="2000"/>
            </a:lvl2pPr>
            <a:lvl3pPr marL="635000" indent="0">
              <a:buNone/>
              <a:defRPr sz="2000"/>
            </a:lvl3pPr>
            <a:lvl4pPr marL="952500" indent="0">
              <a:buNone/>
              <a:defRPr sz="2000"/>
            </a:lvl4pPr>
            <a:lvl5pPr marL="1270000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</p:cSld>
  <p:clrMapOvr>
    <a:masterClrMapping/>
  </p:clrMapOvr>
  <p:transition spd="med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accent_text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Текст 3"/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11302400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5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</a:defRPr>
            </a:lvl1pPr>
            <a:lvl2pPr marL="317500" indent="0">
              <a:buNone/>
              <a:defRPr sz="2000"/>
            </a:lvl2pPr>
            <a:lvl3pPr marL="635000" indent="0">
              <a:buNone/>
              <a:defRPr sz="2000"/>
            </a:lvl3pPr>
            <a:lvl4pPr marL="952500" indent="0">
              <a:buNone/>
              <a:defRPr sz="2000"/>
            </a:lvl4pPr>
            <a:lvl5pPr marL="1270000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</p:cSld>
  <p:clrMapOvr>
    <a:masterClrMapping/>
  </p:clrMapOvr>
  <p:transition spd="med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ext+photo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8" name="Текст 3"/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7453312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  <a:lvl2pPr marL="317500" indent="0">
              <a:buNone/>
              <a:defRPr sz="2000"/>
            </a:lvl2pPr>
            <a:lvl3pPr marL="635000" indent="0">
              <a:buNone/>
              <a:defRPr sz="2000"/>
            </a:lvl3pPr>
            <a:lvl4pPr marL="952500" indent="0">
              <a:buNone/>
              <a:defRPr sz="2000"/>
            </a:lvl4pPr>
            <a:lvl5pPr marL="1270000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  <p:sp>
        <p:nvSpPr>
          <p:cNvPr id="2" name="Рисунок 2"/>
          <p:cNvSpPr>
            <a:spLocks noGrp="1"/>
          </p:cNvSpPr>
          <p:nvPr>
            <p:ph type="pic" sz="quarter" idx="16" hasCustomPrompt="1"/>
          </p:nvPr>
        </p:nvSpPr>
        <p:spPr>
          <a:xfrm>
            <a:off x="8112125" y="1089024"/>
            <a:ext cx="3636964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</p:cSld>
  <p:clrMapOvr>
    <a:masterClrMapping/>
  </p:clrMapOvr>
  <p:transition spd="med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ext+photo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Рисунок 2"/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8" name="Текст 3"/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  <a:lvl2pPr marL="317500" indent="0">
              <a:buNone/>
              <a:defRPr sz="2000"/>
            </a:lvl2pPr>
            <a:lvl3pPr marL="635000" indent="0">
              <a:buNone/>
              <a:defRPr sz="2000"/>
            </a:lvl3pPr>
            <a:lvl4pPr marL="952500" indent="0">
              <a:buNone/>
              <a:defRPr sz="2000"/>
            </a:lvl4pPr>
            <a:lvl5pPr marL="1270000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</p:cSld>
  <p:clrMapOvr>
    <a:masterClrMapping/>
  </p:clrMapOvr>
  <p:transition spd="med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ext+photo_3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Рисунок 2"/>
          <p:cNvSpPr>
            <a:spLocks noGrp="1"/>
          </p:cNvSpPr>
          <p:nvPr>
            <p:ph type="pic" sz="quarter" idx="11" hasCustomPrompt="1"/>
          </p:nvPr>
        </p:nvSpPr>
        <p:spPr>
          <a:xfrm>
            <a:off x="4295776" y="1089025"/>
            <a:ext cx="7453314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8" name="Текст 3"/>
          <p:cNvSpPr>
            <a:spLocks noGrp="1"/>
          </p:cNvSpPr>
          <p:nvPr>
            <p:ph type="body" sz="quarter" idx="12" hasCustomPrompt="1"/>
          </p:nvPr>
        </p:nvSpPr>
        <p:spPr>
          <a:xfrm>
            <a:off x="442914" y="1089025"/>
            <a:ext cx="3636962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  <a:lvl2pPr marL="317500" indent="0">
              <a:buNone/>
              <a:defRPr sz="2000"/>
            </a:lvl2pPr>
            <a:lvl3pPr marL="635000" indent="0">
              <a:buNone/>
              <a:defRPr sz="2000"/>
            </a:lvl3pPr>
            <a:lvl4pPr marL="952500" indent="0">
              <a:buNone/>
              <a:defRPr sz="2000"/>
            </a:lvl4pPr>
            <a:lvl5pPr marL="1270000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</p:cSld>
  <p:clrMapOvr>
    <a:masterClrMapping/>
  </p:clrMapOvr>
  <p:transition spd="med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photo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Рисунок 2"/>
          <p:cNvSpPr>
            <a:spLocks noGrp="1"/>
          </p:cNvSpPr>
          <p:nvPr>
            <p:ph type="pic" sz="quarter" idx="10" hasCustomPrompt="1"/>
          </p:nvPr>
        </p:nvSpPr>
        <p:spPr>
          <a:xfrm>
            <a:off x="442913" y="1089025"/>
            <a:ext cx="11302400" cy="468000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</p:spTree>
  </p:cSld>
  <p:clrMapOvr>
    <a:masterClrMapping/>
  </p:clrMapOvr>
  <p:transition spd="med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photo+photo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Рисунок 2"/>
          <p:cNvSpPr>
            <a:spLocks noGrp="1"/>
          </p:cNvSpPr>
          <p:nvPr>
            <p:ph type="pic" sz="quarter" idx="10" hasCustomPrompt="1"/>
          </p:nvPr>
        </p:nvSpPr>
        <p:spPr>
          <a:xfrm>
            <a:off x="442913" y="1089025"/>
            <a:ext cx="5545137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wo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9" name="Текст 3"/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/>
            </a:lvl1pPr>
            <a:lvl2pPr marL="317500" indent="0">
              <a:buNone/>
              <a:defRPr sz="2000"/>
            </a:lvl2pPr>
            <a:lvl3pPr marL="635000" indent="0">
              <a:buNone/>
              <a:defRPr sz="2000"/>
            </a:lvl3pPr>
            <a:lvl4pPr marL="952500" indent="0">
              <a:buNone/>
              <a:defRPr sz="2000"/>
            </a:lvl4pPr>
            <a:lvl5pPr marL="1270000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  <p:sp>
        <p:nvSpPr>
          <p:cNvPr id="20" name="Текст 3"/>
          <p:cNvSpPr>
            <a:spLocks noGrp="1"/>
          </p:cNvSpPr>
          <p:nvPr>
            <p:ph type="body" sz="quarter" idx="13" hasCustomPrompt="1"/>
          </p:nvPr>
        </p:nvSpPr>
        <p:spPr>
          <a:xfrm>
            <a:off x="6203952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/>
            </a:lvl1pPr>
            <a:lvl2pPr marL="317500" indent="0">
              <a:buNone/>
              <a:defRPr sz="2000"/>
            </a:lvl2pPr>
            <a:lvl3pPr marL="635000" indent="0">
              <a:buNone/>
              <a:defRPr sz="2000"/>
            </a:lvl3pPr>
            <a:lvl4pPr marL="952500" indent="0">
              <a:buNone/>
              <a:defRPr sz="2000"/>
            </a:lvl4pPr>
            <a:lvl5pPr marL="1270000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</p:cSld>
  <p:clrMapOvr>
    <a:masterClrMapping/>
  </p:clrMapOvr>
  <p:transition spd="med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wofill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/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8" name="Скругленный прямоугольник 7"/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9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0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wostroke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/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8" name="Скругленный прямоугольник 7"/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9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0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wofill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/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3" name="Скругленный прямоугольник 2"/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1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2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wostroke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/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3" name="Скругленный прямоугольник 2"/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1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2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ext+twophotos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Рисунок 2"/>
          <p:cNvSpPr>
            <a:spLocks noGrp="1"/>
          </p:cNvSpPr>
          <p:nvPr>
            <p:ph type="pic" sz="quarter" idx="13" hasCustomPrompt="1"/>
          </p:nvPr>
        </p:nvSpPr>
        <p:spPr>
          <a:xfrm>
            <a:off x="6203952" y="3538800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8" name="Рисунок 2"/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9" name="Текст 3"/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  <a:lvl2pPr marL="317500" indent="0">
              <a:buNone/>
              <a:defRPr sz="2000"/>
            </a:lvl2pPr>
            <a:lvl3pPr marL="635000" indent="0">
              <a:buNone/>
              <a:defRPr sz="2000"/>
            </a:lvl3pPr>
            <a:lvl4pPr marL="952500" indent="0">
              <a:buNone/>
              <a:defRPr sz="2000"/>
            </a:lvl4pPr>
            <a:lvl5pPr marL="1270000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</p:cSld>
  <p:clrMapOvr>
    <a:masterClrMapping/>
  </p:clrMapOvr>
  <p:transition spd="med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photos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Рисунок 2"/>
          <p:cNvSpPr>
            <a:spLocks noGrp="1"/>
          </p:cNvSpPr>
          <p:nvPr>
            <p:ph type="pic" sz="quarter" idx="13" hasCustomPrompt="1"/>
          </p:nvPr>
        </p:nvSpPr>
        <p:spPr>
          <a:xfrm>
            <a:off x="6203952" y="3538800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10" name="Рисунок 2"/>
          <p:cNvSpPr>
            <a:spLocks noGrp="1"/>
          </p:cNvSpPr>
          <p:nvPr>
            <p:ph type="pic" sz="quarter" idx="14" hasCustomPrompt="1"/>
          </p:nvPr>
        </p:nvSpPr>
        <p:spPr>
          <a:xfrm>
            <a:off x="442800" y="3538800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11" name="Рисунок 2"/>
          <p:cNvSpPr>
            <a:spLocks noGrp="1"/>
          </p:cNvSpPr>
          <p:nvPr>
            <p:ph type="pic" sz="quarter" idx="15" hasCustomPrompt="1"/>
          </p:nvPr>
        </p:nvSpPr>
        <p:spPr>
          <a:xfrm>
            <a:off x="442800" y="1089025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</p:spTree>
  </p:cSld>
  <p:clrMapOvr>
    <a:masterClrMapping/>
  </p:clrMapOvr>
  <p:transition spd="med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fill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/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8" name="Скругленный прямоугольник 7"/>
          <p:cNvSpPr/>
          <p:nvPr userDrawn="1"/>
        </p:nvSpPr>
        <p:spPr>
          <a:xfrm>
            <a:off x="6201314" y="1089025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9" name="Скругленный прямоугольник 8"/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2" name="Скругленный прямоугольник 11"/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3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4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3754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420521" y="3754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stroke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/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8" name="Скругленный прямоугольник 7"/>
          <p:cNvSpPr/>
          <p:nvPr userDrawn="1"/>
        </p:nvSpPr>
        <p:spPr>
          <a:xfrm>
            <a:off x="6201314" y="1089025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9" name="Скругленный прямоугольник 8"/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2" name="Скругленный прямоугольник 11"/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3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4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3754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420521" y="3754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fill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/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3" name="Скругленный прямоугольник 2"/>
          <p:cNvSpPr/>
          <p:nvPr userDrawn="1"/>
        </p:nvSpPr>
        <p:spPr>
          <a:xfrm>
            <a:off x="6201314" y="1090238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0" name="Скругленный прямоугольник 9"/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1" name="Скругленный прямоугольник 10"/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7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8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658800" y="3753538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2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658800" y="4221538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6419850" y="3753538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6419850" y="4221538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stroke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/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3" name="Скругленный прямоугольник 2"/>
          <p:cNvSpPr/>
          <p:nvPr userDrawn="1"/>
        </p:nvSpPr>
        <p:spPr>
          <a:xfrm>
            <a:off x="6201314" y="1090238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0" name="Скругленный прямоугольник 9"/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1" name="Скругленный прямоугольник 10"/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7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8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658800" y="3753538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2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658800" y="4221538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6419850" y="3753538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6419850" y="4221538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accent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9" name="Текст 3"/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11302400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5000" b="0" i="0">
                <a:latin typeface="CoFo Sans Medium" panose="020B0603030202060203" pitchFamily="34" charset="0"/>
                <a:ea typeface="CoFo Sans Medium" panose="020B0603030202060203" pitchFamily="34" charset="0"/>
              </a:defRPr>
            </a:lvl1pPr>
            <a:lvl2pPr marL="317500" indent="0">
              <a:buNone/>
              <a:defRPr sz="2000"/>
            </a:lvl2pPr>
            <a:lvl3pPr marL="635000" indent="0">
              <a:buNone/>
              <a:defRPr sz="2000"/>
            </a:lvl3pPr>
            <a:lvl4pPr marL="952500" indent="0">
              <a:buNone/>
              <a:defRPr sz="2000"/>
            </a:lvl4pPr>
            <a:lvl5pPr marL="1270000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</p:cSld>
  <p:clrMapOvr>
    <a:masterClrMapping/>
  </p:clrMapOvr>
  <p:transition spd="med"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hreephotos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Рисунок 2"/>
          <p:cNvSpPr>
            <a:spLocks noGrp="1"/>
          </p:cNvSpPr>
          <p:nvPr>
            <p:ph type="pic" sz="quarter" idx="17" hasCustomPrompt="1"/>
          </p:nvPr>
        </p:nvSpPr>
        <p:spPr>
          <a:xfrm>
            <a:off x="4296225" y="1089024"/>
            <a:ext cx="3600000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8" name="Рисунок 2"/>
          <p:cNvSpPr>
            <a:spLocks noGrp="1"/>
          </p:cNvSpPr>
          <p:nvPr>
            <p:ph type="pic" sz="quarter" idx="16" hasCustomPrompt="1"/>
          </p:nvPr>
        </p:nvSpPr>
        <p:spPr>
          <a:xfrm>
            <a:off x="8112125" y="1089024"/>
            <a:ext cx="3636964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9" name="Рисунок 2"/>
          <p:cNvSpPr>
            <a:spLocks noGrp="1"/>
          </p:cNvSpPr>
          <p:nvPr>
            <p:ph type="pic" sz="quarter" idx="15" hasCustomPrompt="1"/>
          </p:nvPr>
        </p:nvSpPr>
        <p:spPr>
          <a:xfrm>
            <a:off x="442801" y="1089024"/>
            <a:ext cx="3636964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</p:cSld>
  <p:clrMapOvr>
    <a:masterClrMapping/>
  </p:clrMapOvr>
  <p:transition spd="med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hreefill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/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8" name="Скругленный прямоугольник 7"/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9" name="Скругленный прямоугольник 8"/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2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4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hreestroke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/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8" name="Скругленный прямоугольник 7"/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9" name="Скругленный прямоугольник 8"/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2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4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hreefill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/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3" name="Скругленный прямоугольник 2"/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0" name="Скругленный прямоугольник 9"/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1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5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7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9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hreestroke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/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3" name="Скругленный прямоугольник 2"/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0" name="Скругленный прямоугольник 9"/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1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5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7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9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sixphotos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Рисунок 2"/>
          <p:cNvSpPr>
            <a:spLocks noGrp="1"/>
          </p:cNvSpPr>
          <p:nvPr>
            <p:ph type="pic" sz="quarter" idx="16" hasCustomPrompt="1"/>
          </p:nvPr>
        </p:nvSpPr>
        <p:spPr>
          <a:xfrm>
            <a:off x="442801" y="1089025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8" name="Рисунок 2"/>
          <p:cNvSpPr>
            <a:spLocks noGrp="1"/>
          </p:cNvSpPr>
          <p:nvPr>
            <p:ph type="pic" sz="quarter" idx="17" hasCustomPrompt="1"/>
          </p:nvPr>
        </p:nvSpPr>
        <p:spPr>
          <a:xfrm>
            <a:off x="442801" y="3538799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9" name="Рисунок 2"/>
          <p:cNvSpPr>
            <a:spLocks noGrp="1"/>
          </p:cNvSpPr>
          <p:nvPr>
            <p:ph type="pic" sz="quarter" idx="18" hasCustomPrompt="1"/>
          </p:nvPr>
        </p:nvSpPr>
        <p:spPr>
          <a:xfrm>
            <a:off x="8108350" y="1089025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2" name="Рисунок 2"/>
          <p:cNvSpPr>
            <a:spLocks noGrp="1"/>
          </p:cNvSpPr>
          <p:nvPr>
            <p:ph type="pic" sz="quarter" idx="19" hasCustomPrompt="1"/>
          </p:nvPr>
        </p:nvSpPr>
        <p:spPr>
          <a:xfrm>
            <a:off x="8108350" y="3538799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3" name="Рисунок 2"/>
          <p:cNvSpPr>
            <a:spLocks noGrp="1"/>
          </p:cNvSpPr>
          <p:nvPr>
            <p:ph type="pic" sz="quarter" idx="20" hasCustomPrompt="1"/>
          </p:nvPr>
        </p:nvSpPr>
        <p:spPr>
          <a:xfrm>
            <a:off x="4294057" y="1089025"/>
            <a:ext cx="3600000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4" name="Рисунок 2"/>
          <p:cNvSpPr>
            <a:spLocks noGrp="1"/>
          </p:cNvSpPr>
          <p:nvPr>
            <p:ph type="pic" sz="quarter" idx="21" hasCustomPrompt="1"/>
          </p:nvPr>
        </p:nvSpPr>
        <p:spPr>
          <a:xfrm>
            <a:off x="4294057" y="3538799"/>
            <a:ext cx="3600000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</p:cSld>
  <p:clrMapOvr>
    <a:masterClrMapping/>
  </p:clrMapOvr>
  <p:transition spd="med"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sixfill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/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3" name="Скругленный прямоугольник 2"/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0" name="Скругленный прямоугольник 9"/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1" name="Скругленный прямоугольник 10"/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5" name="Скругленный прямоугольник 14"/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6" name="Скругленный прямоугольник 15"/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7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3754800"/>
            <a:ext cx="3168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8328607" y="3754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sixstroke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/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3" name="Скругленный прямоугольник 2"/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0" name="Скругленный прямоугольник 9"/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1" name="Скругленный прямоугольник 10"/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5" name="Скругленный прямоугольник 14"/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6" name="Скругленный прямоугольник 15"/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7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3754800"/>
            <a:ext cx="3168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8328607" y="3754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sixfill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/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8" name="Скругленный прямоугольник 7"/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9" name="Скругленный прямоугольник 8"/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2" name="Скругленный прямоугольник 11"/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3" name="Скругленный прямоугольник 12"/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4" name="Скругленный прямоугольник 13"/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23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6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8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9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0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1" name="Текст 4"/>
          <p:cNvSpPr>
            <a:spLocks noGrp="1"/>
          </p:cNvSpPr>
          <p:nvPr>
            <p:ph type="body" sz="quarter" idx="19" hasCustomPrompt="1"/>
          </p:nvPr>
        </p:nvSpPr>
        <p:spPr>
          <a:xfrm>
            <a:off x="4510800" y="3756503"/>
            <a:ext cx="3168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2" name="Текст 4"/>
          <p:cNvSpPr>
            <a:spLocks noGrp="1"/>
          </p:cNvSpPr>
          <p:nvPr>
            <p:ph type="body" sz="quarter" idx="20" hasCustomPrompt="1"/>
          </p:nvPr>
        </p:nvSpPr>
        <p:spPr>
          <a:xfrm>
            <a:off x="4510800" y="4222800"/>
            <a:ext cx="3168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3" name="Текст 4"/>
          <p:cNvSpPr>
            <a:spLocks noGrp="1"/>
          </p:cNvSpPr>
          <p:nvPr>
            <p:ph type="body" sz="quarter" idx="21" hasCustomPrompt="1"/>
          </p:nvPr>
        </p:nvSpPr>
        <p:spPr>
          <a:xfrm>
            <a:off x="8329200" y="3756503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4" name="Текст 4"/>
          <p:cNvSpPr>
            <a:spLocks noGrp="1"/>
          </p:cNvSpPr>
          <p:nvPr>
            <p:ph type="body" sz="quarter" idx="22" hasCustomPrompt="1"/>
          </p:nvPr>
        </p:nvSpPr>
        <p:spPr>
          <a:xfrm>
            <a:off x="8329200" y="4222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sixstroke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/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8" name="Скругленный прямоугольник 7"/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9" name="Скругленный прямоугольник 8"/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2" name="Скругленный прямоугольник 11"/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3" name="Скругленный прямоугольник 12"/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4" name="Скругленный прямоугольник 13"/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23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6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8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9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0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1" name="Текст 4"/>
          <p:cNvSpPr>
            <a:spLocks noGrp="1"/>
          </p:cNvSpPr>
          <p:nvPr>
            <p:ph type="body" sz="quarter" idx="19" hasCustomPrompt="1"/>
          </p:nvPr>
        </p:nvSpPr>
        <p:spPr>
          <a:xfrm>
            <a:off x="4510800" y="3756503"/>
            <a:ext cx="3168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2" name="Текст 4"/>
          <p:cNvSpPr>
            <a:spLocks noGrp="1"/>
          </p:cNvSpPr>
          <p:nvPr>
            <p:ph type="body" sz="quarter" idx="20" hasCustomPrompt="1"/>
          </p:nvPr>
        </p:nvSpPr>
        <p:spPr>
          <a:xfrm>
            <a:off x="4510800" y="4222800"/>
            <a:ext cx="3168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3" name="Текст 4"/>
          <p:cNvSpPr>
            <a:spLocks noGrp="1"/>
          </p:cNvSpPr>
          <p:nvPr>
            <p:ph type="body" sz="quarter" idx="21" hasCustomPrompt="1"/>
          </p:nvPr>
        </p:nvSpPr>
        <p:spPr>
          <a:xfrm>
            <a:off x="8329200" y="3756503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4" name="Текст 4"/>
          <p:cNvSpPr>
            <a:spLocks noGrp="1"/>
          </p:cNvSpPr>
          <p:nvPr>
            <p:ph type="body" sz="quarter" idx="22" hasCustomPrompt="1"/>
          </p:nvPr>
        </p:nvSpPr>
        <p:spPr>
          <a:xfrm>
            <a:off x="8329200" y="4222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ext+photo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7453312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/>
            </a:lvl1pPr>
            <a:lvl2pPr marL="317500" indent="0">
              <a:buNone/>
              <a:defRPr sz="2000"/>
            </a:lvl2pPr>
            <a:lvl3pPr marL="635000" indent="0">
              <a:buNone/>
              <a:defRPr sz="2000"/>
            </a:lvl3pPr>
            <a:lvl4pPr marL="952500" indent="0">
              <a:buNone/>
              <a:defRPr sz="2000"/>
            </a:lvl4pPr>
            <a:lvl5pPr marL="1270000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  <p:sp>
        <p:nvSpPr>
          <p:cNvPr id="2" name="Рисунок 2"/>
          <p:cNvSpPr>
            <a:spLocks noGrp="1"/>
          </p:cNvSpPr>
          <p:nvPr>
            <p:ph type="pic" sz="quarter" idx="16" hasCustomPrompt="1"/>
          </p:nvPr>
        </p:nvSpPr>
        <p:spPr>
          <a:xfrm>
            <a:off x="8112125" y="1089024"/>
            <a:ext cx="3636964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</p:cSld>
  <p:clrMapOvr>
    <a:masterClrMapping/>
  </p:clrMapOvr>
  <p:transition spd="med"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longphotos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Рисунок 2"/>
          <p:cNvSpPr>
            <a:spLocks noGrp="1"/>
          </p:cNvSpPr>
          <p:nvPr>
            <p:ph type="pic" sz="quarter" idx="15" hasCustomPrompt="1"/>
          </p:nvPr>
        </p:nvSpPr>
        <p:spPr>
          <a:xfrm>
            <a:off x="442801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sz="quarter" idx="16" hasCustomPrompt="1"/>
          </p:nvPr>
        </p:nvSpPr>
        <p:spPr>
          <a:xfrm>
            <a:off x="9086070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0" name="Рисунок 2"/>
          <p:cNvSpPr>
            <a:spLocks noGrp="1"/>
          </p:cNvSpPr>
          <p:nvPr>
            <p:ph type="pic" sz="quarter" idx="17" hasCustomPrompt="1"/>
          </p:nvPr>
        </p:nvSpPr>
        <p:spPr>
          <a:xfrm>
            <a:off x="6202800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1" name="Рисунок 2"/>
          <p:cNvSpPr>
            <a:spLocks noGrp="1"/>
          </p:cNvSpPr>
          <p:nvPr>
            <p:ph type="pic" sz="quarter" idx="18" hasCustomPrompt="1"/>
          </p:nvPr>
        </p:nvSpPr>
        <p:spPr>
          <a:xfrm>
            <a:off x="3323891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</p:cSld>
  <p:clrMapOvr>
    <a:masterClrMapping/>
  </p:clrMapOvr>
  <p:transition spd="med"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longfill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/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3" name="Скругленный прямоугольник 2"/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0" name="Скругленный прямоугольник 9"/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1" name="Скругленный прямоугольник 10"/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5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3539344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420656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9301968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longstroke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/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3" name="Скругленный прямоугольник 2"/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0" name="Скругленный прямоугольник 9"/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1" name="Скругленный прямоугольник 10"/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5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3539344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420656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9301968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longfill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/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8" name="Скругленный прямоугольник 7"/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9" name="Скругленный прямоугольник 8"/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2" name="Скругленный прямоугольник 11"/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3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2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longstroke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/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8" name="Скругленный прямоугольник 7"/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9" name="Скругленный прямоугольник 8"/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2" name="Скругленный прямоугольник 11"/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3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2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eightphotos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Рисунок 2"/>
          <p:cNvSpPr>
            <a:spLocks noGrp="1"/>
          </p:cNvSpPr>
          <p:nvPr>
            <p:ph type="pic" sz="quarter" idx="15" hasCustomPrompt="1"/>
          </p:nvPr>
        </p:nvSpPr>
        <p:spPr>
          <a:xfrm>
            <a:off x="442801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sz="quarter" idx="16" hasCustomPrompt="1"/>
          </p:nvPr>
        </p:nvSpPr>
        <p:spPr>
          <a:xfrm>
            <a:off x="3322595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0" name="Рисунок 2"/>
          <p:cNvSpPr>
            <a:spLocks noGrp="1"/>
          </p:cNvSpPr>
          <p:nvPr>
            <p:ph type="pic" sz="quarter" idx="17" hasCustomPrompt="1"/>
          </p:nvPr>
        </p:nvSpPr>
        <p:spPr>
          <a:xfrm>
            <a:off x="6202389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1" name="Рисунок 2"/>
          <p:cNvSpPr>
            <a:spLocks noGrp="1"/>
          </p:cNvSpPr>
          <p:nvPr>
            <p:ph type="pic" sz="quarter" idx="18" hasCustomPrompt="1"/>
          </p:nvPr>
        </p:nvSpPr>
        <p:spPr>
          <a:xfrm>
            <a:off x="9082183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5" name="Рисунок 2"/>
          <p:cNvSpPr>
            <a:spLocks noGrp="1"/>
          </p:cNvSpPr>
          <p:nvPr>
            <p:ph type="pic" sz="quarter" idx="19" hasCustomPrompt="1"/>
          </p:nvPr>
        </p:nvSpPr>
        <p:spPr>
          <a:xfrm>
            <a:off x="442801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6" name="Рисунок 2"/>
          <p:cNvSpPr>
            <a:spLocks noGrp="1"/>
          </p:cNvSpPr>
          <p:nvPr>
            <p:ph type="pic" sz="quarter" idx="20" hasCustomPrompt="1"/>
          </p:nvPr>
        </p:nvSpPr>
        <p:spPr>
          <a:xfrm>
            <a:off x="3322595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7" name="Рисунок 2"/>
          <p:cNvSpPr>
            <a:spLocks noGrp="1"/>
          </p:cNvSpPr>
          <p:nvPr>
            <p:ph type="pic" sz="quarter" idx="21" hasCustomPrompt="1"/>
          </p:nvPr>
        </p:nvSpPr>
        <p:spPr>
          <a:xfrm>
            <a:off x="6202389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8" name="Рисунок 2"/>
          <p:cNvSpPr>
            <a:spLocks noGrp="1"/>
          </p:cNvSpPr>
          <p:nvPr>
            <p:ph type="pic" sz="quarter" idx="22" hasCustomPrompt="1"/>
          </p:nvPr>
        </p:nvSpPr>
        <p:spPr>
          <a:xfrm>
            <a:off x="9082183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</p:cSld>
  <p:clrMapOvr>
    <a:masterClrMapping/>
  </p:clrMapOvr>
  <p:transition spd="med"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eightfill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/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8" name="Скругленный прямоугольник 7"/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9" name="Скругленный прямоугольник 8"/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2" name="Скругленный прямоугольник 11"/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3" name="Скругленный прямоугольник 12"/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4" name="Скругленный прямоугольник 13"/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9" name="Скругленный прямоугольник 18"/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20" name="Скругленный прямоугольник 19"/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21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4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353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6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641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8" name="Текст 4"/>
          <p:cNvSpPr>
            <a:spLocks noGrp="1"/>
          </p:cNvSpPr>
          <p:nvPr>
            <p:ph type="body" sz="quarter" idx="19" hasCustomPrompt="1"/>
          </p:nvPr>
        </p:nvSpPr>
        <p:spPr>
          <a:xfrm>
            <a:off x="929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eightstroke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/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8" name="Скругленный прямоугольник 7"/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9" name="Скругленный прямоугольник 8"/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2" name="Скругленный прямоугольник 11"/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3" name="Скругленный прямоугольник 12"/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4" name="Скругленный прямоугольник 13"/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9" name="Скругленный прямоугольник 18"/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20" name="Скругленный прямоугольник 19"/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21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4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353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6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641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8" name="Текст 4"/>
          <p:cNvSpPr>
            <a:spLocks noGrp="1"/>
          </p:cNvSpPr>
          <p:nvPr>
            <p:ph type="body" sz="quarter" idx="19" hasCustomPrompt="1"/>
          </p:nvPr>
        </p:nvSpPr>
        <p:spPr>
          <a:xfrm>
            <a:off x="929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eightfill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/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3" name="Скругленный прямоугольник 2"/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0" name="Скругленный прямоугольник 9"/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1" name="Скругленный прямоугольник 10"/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5" name="Скругленный прямоугольник 14"/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6" name="Скругленный прямоугольник 15"/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7" name="Скругленный прямоугольник 16"/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8" name="Скругленный прямоугольник 17"/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29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0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1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2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3" name="Текст 4"/>
          <p:cNvSpPr>
            <a:spLocks noGrp="1"/>
          </p:cNvSpPr>
          <p:nvPr>
            <p:ph type="body" sz="quarter" idx="19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4" name="Текст 4"/>
          <p:cNvSpPr>
            <a:spLocks noGrp="1"/>
          </p:cNvSpPr>
          <p:nvPr>
            <p:ph type="body" sz="quarter" idx="20" hasCustomPrompt="1"/>
          </p:nvPr>
        </p:nvSpPr>
        <p:spPr>
          <a:xfrm>
            <a:off x="353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5" name="Текст 4"/>
          <p:cNvSpPr>
            <a:spLocks noGrp="1"/>
          </p:cNvSpPr>
          <p:nvPr>
            <p:ph type="body" sz="quarter" idx="21" hasCustomPrompt="1"/>
          </p:nvPr>
        </p:nvSpPr>
        <p:spPr>
          <a:xfrm>
            <a:off x="353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6" name="Текст 4"/>
          <p:cNvSpPr>
            <a:spLocks noGrp="1"/>
          </p:cNvSpPr>
          <p:nvPr>
            <p:ph type="body" sz="quarter" idx="22" hasCustomPrompt="1"/>
          </p:nvPr>
        </p:nvSpPr>
        <p:spPr>
          <a:xfrm>
            <a:off x="353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7" name="Текст 4"/>
          <p:cNvSpPr>
            <a:spLocks noGrp="1"/>
          </p:cNvSpPr>
          <p:nvPr>
            <p:ph type="body" sz="quarter" idx="23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8" name="Текст 4"/>
          <p:cNvSpPr>
            <a:spLocks noGrp="1"/>
          </p:cNvSpPr>
          <p:nvPr>
            <p:ph type="body" sz="quarter" idx="24" hasCustomPrompt="1"/>
          </p:nvPr>
        </p:nvSpPr>
        <p:spPr>
          <a:xfrm>
            <a:off x="641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9" name="Текст 4"/>
          <p:cNvSpPr>
            <a:spLocks noGrp="1"/>
          </p:cNvSpPr>
          <p:nvPr>
            <p:ph type="body" sz="quarter" idx="25" hasCustomPrompt="1"/>
          </p:nvPr>
        </p:nvSpPr>
        <p:spPr>
          <a:xfrm>
            <a:off x="641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0" name="Текст 4"/>
          <p:cNvSpPr>
            <a:spLocks noGrp="1"/>
          </p:cNvSpPr>
          <p:nvPr>
            <p:ph type="body" sz="quarter" idx="26" hasCustomPrompt="1"/>
          </p:nvPr>
        </p:nvSpPr>
        <p:spPr>
          <a:xfrm>
            <a:off x="641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1" name="Текст 4"/>
          <p:cNvSpPr>
            <a:spLocks noGrp="1"/>
          </p:cNvSpPr>
          <p:nvPr>
            <p:ph type="body" sz="quarter" idx="2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2" name="Текст 4"/>
          <p:cNvSpPr>
            <a:spLocks noGrp="1"/>
          </p:cNvSpPr>
          <p:nvPr>
            <p:ph type="body" sz="quarter" idx="28" hasCustomPrompt="1"/>
          </p:nvPr>
        </p:nvSpPr>
        <p:spPr>
          <a:xfrm>
            <a:off x="929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3" name="Текст 4"/>
          <p:cNvSpPr>
            <a:spLocks noGrp="1"/>
          </p:cNvSpPr>
          <p:nvPr>
            <p:ph type="body" sz="quarter" idx="29" hasCustomPrompt="1"/>
          </p:nvPr>
        </p:nvSpPr>
        <p:spPr>
          <a:xfrm>
            <a:off x="929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4" name="Текст 4"/>
          <p:cNvSpPr>
            <a:spLocks noGrp="1"/>
          </p:cNvSpPr>
          <p:nvPr>
            <p:ph type="body" sz="quarter" idx="30" hasCustomPrompt="1"/>
          </p:nvPr>
        </p:nvSpPr>
        <p:spPr>
          <a:xfrm>
            <a:off x="929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eightstroke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/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3" name="Скругленный прямоугольник 2"/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0" name="Скругленный прямоугольник 9"/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1" name="Скругленный прямоугольник 10"/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5" name="Скругленный прямоугольник 14"/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6" name="Скругленный прямоугольник 15"/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7" name="Скругленный прямоугольник 16"/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8" name="Скругленный прямоугольник 17"/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29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0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1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2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3" name="Текст 4"/>
          <p:cNvSpPr>
            <a:spLocks noGrp="1"/>
          </p:cNvSpPr>
          <p:nvPr>
            <p:ph type="body" sz="quarter" idx="19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4" name="Текст 4"/>
          <p:cNvSpPr>
            <a:spLocks noGrp="1"/>
          </p:cNvSpPr>
          <p:nvPr>
            <p:ph type="body" sz="quarter" idx="20" hasCustomPrompt="1"/>
          </p:nvPr>
        </p:nvSpPr>
        <p:spPr>
          <a:xfrm>
            <a:off x="353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5" name="Текст 4"/>
          <p:cNvSpPr>
            <a:spLocks noGrp="1"/>
          </p:cNvSpPr>
          <p:nvPr>
            <p:ph type="body" sz="quarter" idx="21" hasCustomPrompt="1"/>
          </p:nvPr>
        </p:nvSpPr>
        <p:spPr>
          <a:xfrm>
            <a:off x="353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6" name="Текст 4"/>
          <p:cNvSpPr>
            <a:spLocks noGrp="1"/>
          </p:cNvSpPr>
          <p:nvPr>
            <p:ph type="body" sz="quarter" idx="22" hasCustomPrompt="1"/>
          </p:nvPr>
        </p:nvSpPr>
        <p:spPr>
          <a:xfrm>
            <a:off x="353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7" name="Текст 4"/>
          <p:cNvSpPr>
            <a:spLocks noGrp="1"/>
          </p:cNvSpPr>
          <p:nvPr>
            <p:ph type="body" sz="quarter" idx="23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8" name="Текст 4"/>
          <p:cNvSpPr>
            <a:spLocks noGrp="1"/>
          </p:cNvSpPr>
          <p:nvPr>
            <p:ph type="body" sz="quarter" idx="24" hasCustomPrompt="1"/>
          </p:nvPr>
        </p:nvSpPr>
        <p:spPr>
          <a:xfrm>
            <a:off x="641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9" name="Текст 4"/>
          <p:cNvSpPr>
            <a:spLocks noGrp="1"/>
          </p:cNvSpPr>
          <p:nvPr>
            <p:ph type="body" sz="quarter" idx="25" hasCustomPrompt="1"/>
          </p:nvPr>
        </p:nvSpPr>
        <p:spPr>
          <a:xfrm>
            <a:off x="641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0" name="Текст 4"/>
          <p:cNvSpPr>
            <a:spLocks noGrp="1"/>
          </p:cNvSpPr>
          <p:nvPr>
            <p:ph type="body" sz="quarter" idx="26" hasCustomPrompt="1"/>
          </p:nvPr>
        </p:nvSpPr>
        <p:spPr>
          <a:xfrm>
            <a:off x="641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1" name="Текст 4"/>
          <p:cNvSpPr>
            <a:spLocks noGrp="1"/>
          </p:cNvSpPr>
          <p:nvPr>
            <p:ph type="body" sz="quarter" idx="2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2" name="Текст 4"/>
          <p:cNvSpPr>
            <a:spLocks noGrp="1"/>
          </p:cNvSpPr>
          <p:nvPr>
            <p:ph type="body" sz="quarter" idx="28" hasCustomPrompt="1"/>
          </p:nvPr>
        </p:nvSpPr>
        <p:spPr>
          <a:xfrm>
            <a:off x="929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3" name="Текст 4"/>
          <p:cNvSpPr>
            <a:spLocks noGrp="1"/>
          </p:cNvSpPr>
          <p:nvPr>
            <p:ph type="body" sz="quarter" idx="29" hasCustomPrompt="1"/>
          </p:nvPr>
        </p:nvSpPr>
        <p:spPr>
          <a:xfrm>
            <a:off x="929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4" name="Текст 4"/>
          <p:cNvSpPr>
            <a:spLocks noGrp="1"/>
          </p:cNvSpPr>
          <p:nvPr>
            <p:ph type="body" sz="quarter" idx="30" hasCustomPrompt="1"/>
          </p:nvPr>
        </p:nvSpPr>
        <p:spPr>
          <a:xfrm>
            <a:off x="929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ext+photo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0" name="Рисунок 2"/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/>
            </a:lvl1pPr>
            <a:lvl2pPr marL="317500" indent="0">
              <a:buNone/>
              <a:defRPr sz="2000"/>
            </a:lvl2pPr>
            <a:lvl3pPr marL="635000" indent="0">
              <a:buNone/>
              <a:defRPr sz="2000"/>
            </a:lvl3pPr>
            <a:lvl4pPr marL="952500" indent="0">
              <a:buNone/>
              <a:defRPr sz="2000"/>
            </a:lvl4pPr>
            <a:lvl5pPr marL="1270000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ext+photo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0" name="Рисунок 2"/>
          <p:cNvSpPr>
            <a:spLocks noGrp="1"/>
          </p:cNvSpPr>
          <p:nvPr>
            <p:ph type="pic" sz="quarter" idx="11" hasCustomPrompt="1"/>
          </p:nvPr>
        </p:nvSpPr>
        <p:spPr>
          <a:xfrm>
            <a:off x="4295776" y="1089025"/>
            <a:ext cx="7453314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3636961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/>
            </a:lvl1pPr>
            <a:lvl2pPr marL="317500" indent="0">
              <a:buNone/>
              <a:defRPr sz="2000"/>
            </a:lvl2pPr>
            <a:lvl3pPr marL="635000" indent="0">
              <a:buNone/>
              <a:defRPr sz="2000"/>
            </a:lvl3pPr>
            <a:lvl4pPr marL="952500" indent="0">
              <a:buNone/>
              <a:defRPr sz="2000"/>
            </a:lvl4pPr>
            <a:lvl5pPr marL="1270000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1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82" Type="http://schemas.openxmlformats.org/officeDocument/2006/relationships/image" Target="../media/image2.png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77" Type="http://schemas.openxmlformats.org/officeDocument/2006/relationships/slideLayout" Target="../slideLayouts/slideLayout77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80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83" Type="http://schemas.openxmlformats.org/officeDocument/2006/relationships/image" Target="../media/image3.sv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/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15" name="Рисунок 14"/>
          <p:cNvPicPr/>
          <p:nvPr userDrawn="1"/>
        </p:nvPicPr>
        <p:blipFill>
          <a:blip r:embed="rId8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39200" cy="180000"/>
          </a:xfrm>
          <a:prstGeom prst="rect">
            <a:avLst/>
          </a:prstGeom>
        </p:spPr>
      </p:pic>
      <p:pic>
        <p:nvPicPr>
          <p:cNvPr id="16" name="Рисунок 15"/>
          <p:cNvPicPr>
            <a:picLocks noChangeAspect="1"/>
          </p:cNvPicPr>
          <p:nvPr userDrawn="1"/>
        </p:nvPicPr>
        <p:blipFill>
          <a:blip r:embed="rId8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3"/>
              </a:ext>
            </a:extLst>
          </a:blip>
          <a:stretch>
            <a:fillRect/>
          </a:stretch>
        </p:blipFill>
        <p:spPr>
          <a:xfrm>
            <a:off x="442913" y="6222274"/>
            <a:ext cx="127575" cy="1944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4" r:id="rId76"/>
    <p:sldLayoutId id="2147483725" r:id="rId77"/>
    <p:sldLayoutId id="2147483726" r:id="rId78"/>
    <p:sldLayoutId id="2147483727" r:id="rId79"/>
  </p:sldLayoutIdLst>
  <p:transition spd="med"/>
  <p:txStyles>
    <p:titleStyle>
      <a:lvl1pPr marL="0" marR="0" indent="0" algn="l" defTabSz="41275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solidFill>
            <a:srgbClr val="000000"/>
          </a:solidFill>
          <a:uFillTx/>
          <a:latin typeface="CoFo Sans Medium" panose="020B0603030202060203"/>
          <a:ea typeface="CoFo Sans Medium" panose="020B0603030202060203"/>
          <a:cs typeface="CoFo Sans Medium" panose="020B0603030202060203"/>
          <a:sym typeface="CoFo Sans Medium" panose="020B0603030202060203"/>
        </a:defRPr>
      </a:lvl1pPr>
      <a:lvl2pPr marL="0" marR="0" indent="114300" algn="l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800" b="0" i="0" u="none" strike="noStrike" cap="none" spc="0" baseline="0">
          <a:solidFill>
            <a:srgbClr val="000000"/>
          </a:solidFill>
          <a:uFillTx/>
          <a:latin typeface="CoFo Sans Medium" panose="020B0603030202060203"/>
          <a:ea typeface="CoFo Sans Medium" panose="020B0603030202060203"/>
          <a:cs typeface="CoFo Sans Medium" panose="020B0603030202060203"/>
          <a:sym typeface="CoFo Sans Medium" panose="020B0603030202060203"/>
        </a:defRPr>
      </a:lvl2pPr>
      <a:lvl3pPr marL="0" marR="0" indent="228600" algn="l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800" b="0" i="0" u="none" strike="noStrike" cap="none" spc="0" baseline="0">
          <a:solidFill>
            <a:srgbClr val="000000"/>
          </a:solidFill>
          <a:uFillTx/>
          <a:latin typeface="CoFo Sans Medium" panose="020B0603030202060203"/>
          <a:ea typeface="CoFo Sans Medium" panose="020B0603030202060203"/>
          <a:cs typeface="CoFo Sans Medium" panose="020B0603030202060203"/>
          <a:sym typeface="CoFo Sans Medium" panose="020B0603030202060203"/>
        </a:defRPr>
      </a:lvl3pPr>
      <a:lvl4pPr marL="0" marR="0" indent="342900" algn="l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800" b="0" i="0" u="none" strike="noStrike" cap="none" spc="0" baseline="0">
          <a:solidFill>
            <a:srgbClr val="000000"/>
          </a:solidFill>
          <a:uFillTx/>
          <a:latin typeface="CoFo Sans Medium" panose="020B0603030202060203"/>
          <a:ea typeface="CoFo Sans Medium" panose="020B0603030202060203"/>
          <a:cs typeface="CoFo Sans Medium" panose="020B0603030202060203"/>
          <a:sym typeface="CoFo Sans Medium" panose="020B0603030202060203"/>
        </a:defRPr>
      </a:lvl4pPr>
      <a:lvl5pPr marL="0" marR="0" indent="457200" algn="l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800" b="0" i="0" u="none" strike="noStrike" cap="none" spc="0" baseline="0">
          <a:solidFill>
            <a:srgbClr val="000000"/>
          </a:solidFill>
          <a:uFillTx/>
          <a:latin typeface="CoFo Sans Medium" panose="020B0603030202060203"/>
          <a:ea typeface="CoFo Sans Medium" panose="020B0603030202060203"/>
          <a:cs typeface="CoFo Sans Medium" panose="020B0603030202060203"/>
          <a:sym typeface="CoFo Sans Medium" panose="020B0603030202060203"/>
        </a:defRPr>
      </a:lvl5pPr>
      <a:lvl6pPr marL="0" marR="0" indent="571500" algn="l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800" b="0" i="0" u="none" strike="noStrike" cap="none" spc="0" baseline="0">
          <a:solidFill>
            <a:srgbClr val="000000"/>
          </a:solidFill>
          <a:uFillTx/>
          <a:latin typeface="CoFo Sans Medium" panose="020B0603030202060203"/>
          <a:ea typeface="CoFo Sans Medium" panose="020B0603030202060203"/>
          <a:cs typeface="CoFo Sans Medium" panose="020B0603030202060203"/>
          <a:sym typeface="CoFo Sans Medium" panose="020B0603030202060203"/>
        </a:defRPr>
      </a:lvl6pPr>
      <a:lvl7pPr marL="0" marR="0" indent="685800" algn="l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800" b="0" i="0" u="none" strike="noStrike" cap="none" spc="0" baseline="0">
          <a:solidFill>
            <a:srgbClr val="000000"/>
          </a:solidFill>
          <a:uFillTx/>
          <a:latin typeface="CoFo Sans Medium" panose="020B0603030202060203"/>
          <a:ea typeface="CoFo Sans Medium" panose="020B0603030202060203"/>
          <a:cs typeface="CoFo Sans Medium" panose="020B0603030202060203"/>
          <a:sym typeface="CoFo Sans Medium" panose="020B0603030202060203"/>
        </a:defRPr>
      </a:lvl7pPr>
      <a:lvl8pPr marL="0" marR="0" indent="800100" algn="l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800" b="0" i="0" u="none" strike="noStrike" cap="none" spc="0" baseline="0">
          <a:solidFill>
            <a:srgbClr val="000000"/>
          </a:solidFill>
          <a:uFillTx/>
          <a:latin typeface="CoFo Sans Medium" panose="020B0603030202060203"/>
          <a:ea typeface="CoFo Sans Medium" panose="020B0603030202060203"/>
          <a:cs typeface="CoFo Sans Medium" panose="020B0603030202060203"/>
          <a:sym typeface="CoFo Sans Medium" panose="020B0603030202060203"/>
        </a:defRPr>
      </a:lvl8pPr>
      <a:lvl9pPr marL="0" marR="0" indent="914400" algn="l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800" b="0" i="0" u="none" strike="noStrike" cap="none" spc="0" baseline="0">
          <a:solidFill>
            <a:srgbClr val="000000"/>
          </a:solidFill>
          <a:uFillTx/>
          <a:latin typeface="CoFo Sans Medium" panose="020B0603030202060203"/>
          <a:ea typeface="CoFo Sans Medium" panose="020B0603030202060203"/>
          <a:cs typeface="CoFo Sans Medium" panose="020B0603030202060203"/>
          <a:sym typeface="CoFo Sans Medium" panose="020B0603030202060203"/>
        </a:defRPr>
      </a:lvl9pPr>
    </p:titleStyle>
    <p:bodyStyle>
      <a:lvl1pPr marL="179705" marR="0" indent="-179705" algn="l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 panose="020B0503030202060203"/>
        </a:defRPr>
      </a:lvl1pPr>
      <a:lvl2pPr marL="179705" marR="0" indent="-179705" algn="l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 panose="020B0503030202060203"/>
        </a:defRPr>
      </a:lvl2pPr>
      <a:lvl3pPr marL="179705" marR="0" indent="-179705" algn="l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 panose="020B0503030202060203"/>
        </a:defRPr>
      </a:lvl3pPr>
      <a:lvl4pPr marL="179705" marR="0" indent="-179705" algn="l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 panose="020B0503030202060203"/>
        </a:defRPr>
      </a:lvl4pPr>
      <a:lvl5pPr marL="179705" marR="0" indent="-179705" algn="l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 panose="020B0503030202060203"/>
        </a:defRPr>
      </a:lvl5pPr>
      <a:lvl6pPr marL="1905000" marR="0" indent="-317500" algn="l" defTabSz="412750" eaLnBrk="1" latinLnBrk="0" hangingPunct="1">
        <a:lnSpc>
          <a:spcPct val="100000"/>
        </a:lnSpc>
        <a:spcBef>
          <a:spcPts val="2950"/>
        </a:spcBef>
        <a:spcAft>
          <a:spcPts val="0"/>
        </a:spcAft>
        <a:buClrTx/>
        <a:buSzPct val="125000"/>
        <a:buFontTx/>
        <a:buChar char="•"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 panose="020B0503030202060203"/>
        </a:defRPr>
      </a:lvl6pPr>
      <a:lvl7pPr marL="2222500" marR="0" indent="-317500" algn="l" defTabSz="412750" eaLnBrk="1" latinLnBrk="0" hangingPunct="1">
        <a:lnSpc>
          <a:spcPct val="100000"/>
        </a:lnSpc>
        <a:spcBef>
          <a:spcPts val="2950"/>
        </a:spcBef>
        <a:spcAft>
          <a:spcPts val="0"/>
        </a:spcAft>
        <a:buClrTx/>
        <a:buSzPct val="125000"/>
        <a:buFontTx/>
        <a:buChar char="•"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 panose="020B0503030202060203"/>
        </a:defRPr>
      </a:lvl7pPr>
      <a:lvl8pPr marL="2540000" marR="0" indent="-317500" algn="l" defTabSz="412750" eaLnBrk="1" latinLnBrk="0" hangingPunct="1">
        <a:lnSpc>
          <a:spcPct val="100000"/>
        </a:lnSpc>
        <a:spcBef>
          <a:spcPts val="2950"/>
        </a:spcBef>
        <a:spcAft>
          <a:spcPts val="0"/>
        </a:spcAft>
        <a:buClrTx/>
        <a:buSzPct val="125000"/>
        <a:buFontTx/>
        <a:buChar char="•"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 panose="020B0503030202060203"/>
        </a:defRPr>
      </a:lvl8pPr>
      <a:lvl9pPr marL="2857500" marR="0" indent="-317500" algn="l" defTabSz="412750" eaLnBrk="1" latinLnBrk="0" hangingPunct="1">
        <a:lnSpc>
          <a:spcPct val="100000"/>
        </a:lnSpc>
        <a:spcBef>
          <a:spcPts val="2950"/>
        </a:spcBef>
        <a:spcAft>
          <a:spcPts val="0"/>
        </a:spcAft>
        <a:buClrTx/>
        <a:buSzPct val="125000"/>
        <a:buFontTx/>
        <a:buChar char="•"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 panose="020B0503030202060203"/>
        </a:defRPr>
      </a:lvl9pPr>
    </p:bodyStyle>
    <p:otherStyle>
      <a:lvl1pPr marL="0" marR="0" indent="0" algn="r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 panose="020B0503030202060203"/>
        </a:defRPr>
      </a:lvl1pPr>
      <a:lvl2pPr marL="0" marR="0" indent="114300" algn="r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 panose="020B0503030202060203"/>
        </a:defRPr>
      </a:lvl2pPr>
      <a:lvl3pPr marL="0" marR="0" indent="228600" algn="r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 panose="020B0503030202060203"/>
        </a:defRPr>
      </a:lvl3pPr>
      <a:lvl4pPr marL="0" marR="0" indent="342900" algn="r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 panose="020B0503030202060203"/>
        </a:defRPr>
      </a:lvl4pPr>
      <a:lvl5pPr marL="0" marR="0" indent="457200" algn="r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 panose="020B0503030202060203"/>
        </a:defRPr>
      </a:lvl5pPr>
      <a:lvl6pPr marL="0" marR="0" indent="571500" algn="r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 panose="020B0503030202060203"/>
        </a:defRPr>
      </a:lvl6pPr>
      <a:lvl7pPr marL="0" marR="0" indent="685800" algn="r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 panose="020B0503030202060203"/>
        </a:defRPr>
      </a:lvl7pPr>
      <a:lvl8pPr marL="0" marR="0" indent="800100" algn="r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 panose="020B0503030202060203"/>
        </a:defRPr>
      </a:lvl8pPr>
      <a:lvl9pPr marL="0" marR="0" indent="914400" algn="r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 panose="020B0503030202060203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43230" y="441325"/>
            <a:ext cx="6252845" cy="4396105"/>
          </a:xfrm>
        </p:spPr>
        <p:txBody>
          <a:bodyPr>
            <a:noAutofit/>
          </a:bodyPr>
          <a:lstStyle/>
          <a:p>
            <a:r>
              <a:rPr lang="ru-RU" sz="6000" b="1" dirty="0">
                <a:solidFill>
                  <a:schemeClr val="tx1"/>
                </a:solidFill>
                <a:latin typeface="CoFo Sans Medium" panose="020B0604020202020204" charset="-52"/>
                <a:ea typeface="CoFo Sans Medium" panose="020B0604020202020204" charset="-52"/>
              </a:rPr>
              <a:t>Модель склонности клиента к приобретению </a:t>
            </a:r>
            <a:r>
              <a:rPr lang="ru-RU" sz="6000" b="1" dirty="0" err="1">
                <a:solidFill>
                  <a:schemeClr val="tx1"/>
                </a:solidFill>
                <a:latin typeface="CoFo Sans Medium" panose="020B0604020202020204" charset="-52"/>
                <a:ea typeface="CoFo Sans Medium" panose="020B0604020202020204" charset="-52"/>
              </a:rPr>
              <a:t>машиноместа</a:t>
            </a:r>
            <a:endParaRPr lang="ru-RU" altLang="en-US" sz="6000" b="1" dirty="0">
              <a:solidFill>
                <a:schemeClr val="tx1"/>
              </a:solidFill>
              <a:latin typeface="CoFo Sans Medium" panose="020B0604020202020204" charset="-52"/>
              <a:ea typeface="CoFo Sans Medium" panose="020B0604020202020204" charset="-52"/>
            </a:endParaRPr>
          </a:p>
        </p:txBody>
      </p:sp>
      <p:sp>
        <p:nvSpPr>
          <p:cNvPr id="3" name="Заголовок 1"/>
          <p:cNvSpPr>
            <a:spLocks noGrp="1"/>
          </p:cNvSpPr>
          <p:nvPr/>
        </p:nvSpPr>
        <p:spPr>
          <a:xfrm>
            <a:off x="616518" y="6178951"/>
            <a:ext cx="3408045" cy="318102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 marL="0" marR="0" indent="0" algn="l" defTabSz="41275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7000" b="0" i="0" u="none" strike="noStrike" cap="none" spc="0" baseline="0">
                <a:solidFill>
                  <a:srgbClr val="FFFFFF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1pPr>
            <a:lvl2pPr marL="0" marR="0" indent="1143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2pPr>
            <a:lvl3pPr marL="0" marR="0" indent="2286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3pPr>
            <a:lvl4pPr marL="0" marR="0" indent="3429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4pPr>
            <a:lvl5pPr marL="0" marR="0" indent="4572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5pPr>
            <a:lvl6pPr marL="0" marR="0" indent="5715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6pPr>
            <a:lvl7pPr marL="0" marR="0" indent="6858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7pPr>
            <a:lvl8pPr marL="0" marR="0" indent="8001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8pPr>
            <a:lvl9pPr marL="0" marR="0" indent="9144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9pPr>
          </a:lstStyle>
          <a:p>
            <a:pPr algn="ctr"/>
            <a:r>
              <a:rPr lang="ru-RU" altLang="en-US" sz="2000" dirty="0">
                <a:latin typeface="CoFo Sans (Основной текст)"/>
                <a:cs typeface="Times New Roman" panose="02020603050405020304" charset="0"/>
              </a:rPr>
              <a:t>Грибов Виталий ИСП-23В</a:t>
            </a:r>
          </a:p>
        </p:txBody>
      </p:sp>
    </p:spTree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6A5C31-0DD3-15BA-E907-59EC25C36D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31CA3AC2-68AE-DDA5-BB68-09A1D589D4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510" y="622043"/>
            <a:ext cx="11302400" cy="647700"/>
          </a:xfrm>
        </p:spPr>
        <p:txBody>
          <a:bodyPr>
            <a:normAutofit/>
          </a:bodyPr>
          <a:lstStyle/>
          <a:p>
            <a:r>
              <a:rPr lang="ru-RU" sz="4000" dirty="0">
                <a:latin typeface="+mj-lt"/>
                <a:cs typeface="Times New Roman" panose="02020603050405020304" pitchFamily="18" charset="0"/>
              </a:rPr>
              <a:t>Модель №1</a:t>
            </a:r>
            <a:r>
              <a:rPr lang="en-US" sz="4000" dirty="0">
                <a:latin typeface="+mj-lt"/>
                <a:cs typeface="Times New Roman" panose="02020603050405020304" pitchFamily="18" charset="0"/>
              </a:rPr>
              <a:t> RFC100</a:t>
            </a:r>
            <a:endParaRPr lang="ru-RU" sz="4000" dirty="0">
              <a:latin typeface="+mj-lt"/>
              <a:cs typeface="Times New Roman" panose="02020603050405020304" pitchFamily="18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6347BF2-3350-AF8B-E30B-2C8CAFD0F8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48273" y="1520830"/>
            <a:ext cx="5895453" cy="3811836"/>
          </a:xfrm>
          <a:prstGeom prst="rect">
            <a:avLst/>
          </a:prstGeom>
        </p:spPr>
      </p:pic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id="{D5C55DB9-29E8-FD82-29A3-4CDDB90A3A24}"/>
              </a:ext>
            </a:extLst>
          </p:cNvPr>
          <p:cNvSpPr/>
          <p:nvPr/>
        </p:nvSpPr>
        <p:spPr>
          <a:xfrm>
            <a:off x="5677901" y="5430519"/>
            <a:ext cx="836195" cy="306467"/>
          </a:xfrm>
          <a:prstGeom prst="roundRect">
            <a:avLst/>
          </a:prstGeom>
          <a:solidFill>
            <a:schemeClr val="bg1"/>
          </a:solidFill>
          <a:ln w="25400" cap="flat">
            <a:solidFill>
              <a:schemeClr val="bg1"/>
            </a:solidFill>
            <a:prstDash val="solid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/>
            <a:r>
              <a:rPr lang="en-US" sz="1800" dirty="0">
                <a:latin typeface="+mn-lt"/>
                <a:ea typeface="+mn-ea"/>
                <a:cs typeface="Times New Roman" panose="02020603050405020304" charset="0"/>
              </a:rPr>
              <a:t>Train</a:t>
            </a:r>
            <a:endParaRPr lang="ru-RU" sz="1800" dirty="0">
              <a:latin typeface="+mn-lt"/>
              <a:ea typeface="+mn-ea"/>
              <a:cs typeface="Times New Roman" panose="020206030504050203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5214555"/>
      </p:ext>
    </p:extLst>
  </p:cSld>
  <p:clrMapOvr>
    <a:masterClrMapping/>
  </p:clrMapOvr>
  <p:transition spd="slow">
    <p:cover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7A5A2E-99EA-B84B-4EDF-3D9C74EED5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C640889-2A7A-CFBD-A243-8B7D1E1B1D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25" y="315576"/>
            <a:ext cx="11302400" cy="647700"/>
          </a:xfrm>
        </p:spPr>
        <p:txBody>
          <a:bodyPr>
            <a:normAutofit/>
          </a:bodyPr>
          <a:lstStyle/>
          <a:p>
            <a:r>
              <a:rPr lang="ru-RU" sz="4000" dirty="0">
                <a:latin typeface="+mj-lt"/>
                <a:cs typeface="Times New Roman" panose="02020603050405020304" pitchFamily="18" charset="0"/>
              </a:rPr>
              <a:t>Модель №2</a:t>
            </a:r>
            <a:r>
              <a:rPr lang="en-US" sz="4000" dirty="0">
                <a:latin typeface="+mj-lt"/>
                <a:cs typeface="Times New Roman" panose="02020603050405020304" pitchFamily="18" charset="0"/>
              </a:rPr>
              <a:t> RFC200</a:t>
            </a:r>
            <a:endParaRPr lang="ru-RU" sz="4000" dirty="0">
              <a:latin typeface="+mj-lt"/>
              <a:cs typeface="Times New Roman" panose="02020603050405020304" pitchFamily="18" charset="0"/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EBFD2B7D-C58F-EA83-6CAE-5A9CB8A641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8948" y="963276"/>
            <a:ext cx="7457905" cy="4822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514973"/>
      </p:ext>
    </p:extLst>
  </p:cSld>
  <p:clrMapOvr>
    <a:masterClrMapping/>
  </p:clrMapOvr>
  <p:transition spd="med">
    <p:pull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EC1625-AE90-682E-81D0-5EBB84C6F8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28429A2D-9C8E-D63A-20F3-82901209BE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510" y="622043"/>
            <a:ext cx="11302400" cy="647700"/>
          </a:xfrm>
        </p:spPr>
        <p:txBody>
          <a:bodyPr>
            <a:normAutofit/>
          </a:bodyPr>
          <a:lstStyle/>
          <a:p>
            <a:r>
              <a:rPr lang="ru-RU" sz="4000" dirty="0">
                <a:latin typeface="+mj-lt"/>
                <a:cs typeface="Times New Roman" panose="02020603050405020304" pitchFamily="18" charset="0"/>
              </a:rPr>
              <a:t>Модель №3</a:t>
            </a:r>
            <a:r>
              <a:rPr lang="en-US" sz="4000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+mj-lt"/>
                <a:cs typeface="Times New Roman" panose="02020603050405020304" pitchFamily="18" charset="0"/>
              </a:rPr>
              <a:t>CatBoost</a:t>
            </a:r>
            <a:endParaRPr lang="ru-RU" sz="4000" dirty="0">
              <a:latin typeface="+mj-lt"/>
              <a:cs typeface="Times New Roman" panose="02020603050405020304" pitchFamily="18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E5B4105-A3E0-ED75-8786-59EB382F76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99120" y="1269743"/>
            <a:ext cx="7393759" cy="4780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63886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C3409A-252B-14EC-F541-0BEAA07569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EE37BE52-520D-D347-0C1B-CF7FDABD4E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510" y="622043"/>
            <a:ext cx="11302400" cy="647700"/>
          </a:xfrm>
        </p:spPr>
        <p:txBody>
          <a:bodyPr>
            <a:normAutofit fontScale="90000"/>
          </a:bodyPr>
          <a:lstStyle/>
          <a:p>
            <a:r>
              <a:rPr lang="ru-RU" sz="4000" dirty="0">
                <a:latin typeface="+mj-lt"/>
                <a:cs typeface="Times New Roman" panose="02020603050405020304" pitchFamily="18" charset="0"/>
              </a:rPr>
              <a:t>Модель №4</a:t>
            </a:r>
            <a:r>
              <a:rPr lang="en-US" sz="4000" dirty="0">
                <a:latin typeface="+mj-lt"/>
                <a:cs typeface="Times New Roman" panose="02020603050405020304" pitchFamily="18" charset="0"/>
              </a:rPr>
              <a:t> LR</a:t>
            </a:r>
            <a:br>
              <a:rPr lang="en-US" sz="36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</a:br>
            <a:endParaRPr lang="ru-RU" sz="4000" dirty="0">
              <a:latin typeface="+mj-lt"/>
              <a:cs typeface="Times New Roman" panose="02020603050405020304" pitchFamily="18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9B574B4-5DEF-C796-07FB-FFAAFACB14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17769" y="1269743"/>
            <a:ext cx="7356462" cy="4756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004376"/>
      </p:ext>
    </p:extLst>
  </p:cSld>
  <p:clrMapOvr>
    <a:masterClrMapping/>
  </p:clrMapOvr>
  <p:transition spd="slow">
    <p:cover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606856A2-CBE8-4660-86A7-22B64FD490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4" y="395145"/>
            <a:ext cx="11302400" cy="647700"/>
          </a:xfrm>
        </p:spPr>
        <p:txBody>
          <a:bodyPr>
            <a:normAutofit/>
          </a:bodyPr>
          <a:lstStyle/>
          <a:p>
            <a:r>
              <a:rPr lang="ru-RU" sz="4000" dirty="0">
                <a:latin typeface="+mj-lt"/>
                <a:cs typeface="Times New Roman" panose="02020603050405020304" pitchFamily="18" charset="0"/>
              </a:rPr>
              <a:t>Анализ</a:t>
            </a:r>
          </a:p>
        </p:txBody>
      </p:sp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248F61E3-931E-610A-8C86-4DC2E8F8A7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38688" y="1171853"/>
            <a:ext cx="10209320" cy="5291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496033"/>
      </p:ext>
    </p:extLst>
  </p:cSld>
  <p:clrMapOvr>
    <a:masterClrMapping/>
  </p:clrMapOvr>
  <p:transition spd="med">
    <p:pull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3D46D5-1B5C-3FBC-2E24-FA47B00361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59283680-6EE1-4DB8-5F34-7CC8C2ECFF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428" y="542880"/>
            <a:ext cx="11302400" cy="647700"/>
          </a:xfrm>
        </p:spPr>
        <p:txBody>
          <a:bodyPr>
            <a:normAutofit/>
          </a:bodyPr>
          <a:lstStyle/>
          <a:p>
            <a:r>
              <a:rPr lang="ru-RU" sz="4000" dirty="0">
                <a:latin typeface="+mj-lt"/>
                <a:cs typeface="Times New Roman" panose="02020603050405020304" pitchFamily="18" charset="0"/>
              </a:rPr>
              <a:t>Вывод: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B0079B9-9E81-1B4F-6451-C5E9B1A02B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01819" y="1531346"/>
            <a:ext cx="5946569" cy="3844886"/>
          </a:xfrm>
          <a:prstGeom prst="rect">
            <a:avLst/>
          </a:prstGeom>
        </p:spPr>
      </p:pic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D5307BA0-DA66-C9AC-0562-F6576DB5B185}"/>
              </a:ext>
            </a:extLst>
          </p:cNvPr>
          <p:cNvSpPr/>
          <p:nvPr/>
        </p:nvSpPr>
        <p:spPr>
          <a:xfrm>
            <a:off x="488428" y="2475547"/>
            <a:ext cx="5171610" cy="1906905"/>
          </a:xfrm>
          <a:prstGeom prst="roundRect">
            <a:avLst/>
          </a:prstGeom>
          <a:solidFill>
            <a:schemeClr val="bg1"/>
          </a:solidFill>
          <a:ln w="25400" cap="flat">
            <a:solidFill>
              <a:schemeClr val="bg1"/>
            </a:solidFill>
            <a:prstDash val="solid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800" b="1" i="0" u="none" strike="noStrike" cap="none" spc="0" normalizeH="0" baseline="0" dirty="0">
              <a:ln>
                <a:noFill/>
              </a:ln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ru-RU" sz="2800" b="1" i="0" u="none" strike="noStrike" cap="none" spc="0" normalizeH="0" baseline="0" dirty="0">
                <a:ln>
                  <a:noFill/>
                </a:ln>
                <a:effectLst/>
                <a:uFillTx/>
                <a:latin typeface="+mn-lt"/>
                <a:ea typeface="+mn-ea"/>
                <a:cs typeface="+mn-cs"/>
                <a:sym typeface="CoFo Sans" panose="020B0503030202060203"/>
              </a:rPr>
              <a:t>Модель №</a:t>
            </a:r>
            <a:r>
              <a:rPr kumimoji="0" lang="en-US" sz="2800" b="1" i="0" u="none" strike="noStrike" cap="none" spc="0" normalizeH="0" baseline="0" dirty="0">
                <a:ln>
                  <a:noFill/>
                </a:ln>
                <a:effectLst/>
                <a:uFillTx/>
                <a:latin typeface="+mn-lt"/>
                <a:ea typeface="+mn-ea"/>
                <a:cs typeface="+mn-cs"/>
                <a:sym typeface="CoFo Sans" panose="020B0503030202060203"/>
              </a:rPr>
              <a:t>2</a:t>
            </a:r>
            <a:r>
              <a:rPr kumimoji="0" lang="ru-RU" sz="2800" b="1" i="0" u="none" strike="noStrike" cap="none" spc="0" normalizeH="0" baseline="0" dirty="0">
                <a:ln>
                  <a:noFill/>
                </a:ln>
                <a:effectLst/>
                <a:uFillTx/>
                <a:latin typeface="+mn-lt"/>
                <a:ea typeface="+mn-ea"/>
                <a:cs typeface="+mn-cs"/>
                <a:sym typeface="CoFo Sans" panose="020B0503030202060203"/>
              </a:rPr>
              <a:t> </a:t>
            </a:r>
            <a:r>
              <a:rPr kumimoji="0" lang="en-US" sz="2800" b="1" i="0" u="none" strike="noStrike" cap="none" spc="0" normalizeH="0" baseline="0">
                <a:ln>
                  <a:noFill/>
                </a:ln>
                <a:effectLst/>
                <a:uFillTx/>
                <a:latin typeface="+mn-lt"/>
                <a:ea typeface="+mn-ea"/>
                <a:cs typeface="+mn-cs"/>
                <a:sym typeface="CoFo Sans" panose="020B0503030202060203"/>
              </a:rPr>
              <a:t>RFC200</a:t>
            </a: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ru-RU" sz="2800" b="1">
                <a:sym typeface="CoFo Sans" panose="020B0503030202060203"/>
              </a:rPr>
              <a:t> </a:t>
            </a:r>
            <a:r>
              <a:rPr kumimoji="0" lang="ru-RU" sz="2800" b="1" i="0" u="none" strike="noStrike" cap="none" spc="0" normalizeH="0" baseline="0">
                <a:ln>
                  <a:noFill/>
                </a:ln>
                <a:effectLst/>
                <a:uFillTx/>
                <a:latin typeface="+mn-lt"/>
                <a:ea typeface="+mn-ea"/>
                <a:cs typeface="+mn-cs"/>
                <a:sym typeface="CoFo Sans" panose="020B0503030202060203"/>
              </a:rPr>
              <a:t>самая </a:t>
            </a:r>
            <a:r>
              <a:rPr kumimoji="0" lang="ru-RU" sz="2800" b="1" i="0" u="none" strike="noStrike" cap="none" spc="0" normalizeH="0" baseline="0" dirty="0">
                <a:ln>
                  <a:noFill/>
                </a:ln>
                <a:effectLst/>
                <a:uFillTx/>
                <a:latin typeface="+mn-lt"/>
                <a:ea typeface="+mn-ea"/>
                <a:cs typeface="+mn-cs"/>
                <a:sym typeface="CoFo Sans" panose="020B0503030202060203"/>
              </a:rPr>
              <a:t>точная</a:t>
            </a: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ru-RU" sz="2800" b="1" dirty="0">
              <a:sym typeface="CoFo Sans" panose="020B0503030202060203"/>
            </a:endParaRPr>
          </a:p>
        </p:txBody>
      </p:sp>
    </p:spTree>
    <p:extLst>
      <p:ext uri="{BB962C8B-B14F-4D97-AF65-F5344CB8AC3E}">
        <p14:creationId xmlns:p14="http://schemas.microsoft.com/office/powerpoint/2010/main" val="3433625626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0ABAEE86-9BCF-CF1C-A848-3469C92FBCCD}"/>
              </a:ext>
            </a:extLst>
          </p:cNvPr>
          <p:cNvSpPr/>
          <p:nvPr/>
        </p:nvSpPr>
        <p:spPr>
          <a:xfrm>
            <a:off x="0" y="902368"/>
            <a:ext cx="12073690" cy="5059279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tx1"/>
            </a:solidFill>
            <a:prstDash val="solid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2" name="Прямоугольник: скругленные углы 1">
            <a:extLst>
              <a:ext uri="{FF2B5EF4-FFF2-40B4-BE49-F238E27FC236}">
                <a16:creationId xmlns:a16="http://schemas.microsoft.com/office/drawing/2014/main" id="{7B99859E-5300-F3CD-303A-7DAE6BADDB6D}"/>
              </a:ext>
            </a:extLst>
          </p:cNvPr>
          <p:cNvSpPr/>
          <p:nvPr/>
        </p:nvSpPr>
        <p:spPr>
          <a:xfrm>
            <a:off x="480060" y="1995821"/>
            <a:ext cx="6625820" cy="2383631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514350" indent="-514350" algn="just">
              <a:buFont typeface="+mj-lt"/>
              <a:buAutoNum type="arabicPeriod"/>
            </a:pPr>
            <a:r>
              <a:rPr lang="ru-RU" altLang="en-US" sz="2800" b="1" dirty="0">
                <a:solidFill>
                  <a:schemeClr val="accent6"/>
                </a:solidFill>
                <a:cs typeface="Times New Roman" panose="02020603050405020304" charset="0"/>
              </a:rPr>
              <a:t>Шаги выполнения</a:t>
            </a:r>
            <a:endParaRPr lang="en-US" altLang="en-US" sz="2800" b="1" dirty="0">
              <a:solidFill>
                <a:schemeClr val="accent6"/>
              </a:solidFill>
              <a:cs typeface="Times New Roman" panose="02020603050405020304" charset="0"/>
            </a:endParaRPr>
          </a:p>
          <a:p>
            <a:pPr marL="514350" indent="-514350" algn="just">
              <a:buFont typeface="+mj-lt"/>
              <a:buAutoNum type="arabicPeriod"/>
            </a:pPr>
            <a:endParaRPr lang="ru-RU" altLang="en-US" sz="2800" b="1" dirty="0">
              <a:solidFill>
                <a:schemeClr val="accent6"/>
              </a:solidFill>
              <a:cs typeface="Times New Roman" panose="02020603050405020304" charset="0"/>
            </a:endParaRPr>
          </a:p>
          <a:p>
            <a:pPr marL="514350" indent="-514350" algn="just">
              <a:buFont typeface="+mj-lt"/>
              <a:buAutoNum type="arabicPeriod"/>
            </a:pPr>
            <a:r>
              <a:rPr lang="ru-RU" altLang="en-US" sz="2800" b="1" dirty="0">
                <a:solidFill>
                  <a:schemeClr val="accent6"/>
                </a:solidFill>
                <a:cs typeface="Times New Roman" panose="02020603050405020304" charset="0"/>
              </a:rPr>
              <a:t>Процесс выполнения</a:t>
            </a:r>
            <a:endParaRPr lang="en-US" altLang="en-US" sz="2800" b="1" dirty="0">
              <a:solidFill>
                <a:schemeClr val="accent6"/>
              </a:solidFill>
              <a:cs typeface="Times New Roman" panose="02020603050405020304" charset="0"/>
            </a:endParaRPr>
          </a:p>
          <a:p>
            <a:pPr marL="514350" indent="-514350" algn="just">
              <a:buFont typeface="+mj-lt"/>
              <a:buAutoNum type="arabicPeriod"/>
            </a:pPr>
            <a:endParaRPr lang="ru-RU" altLang="en-US" sz="2800" b="1" dirty="0">
              <a:solidFill>
                <a:schemeClr val="accent6"/>
              </a:solidFill>
              <a:cs typeface="Times New Roman" panose="02020603050405020304" charset="0"/>
            </a:endParaRPr>
          </a:p>
          <a:p>
            <a:pPr marL="514350" indent="-514350" algn="just">
              <a:buFont typeface="+mj-lt"/>
              <a:buAutoNum type="arabicPeriod"/>
            </a:pPr>
            <a:r>
              <a:rPr lang="ru-RU" altLang="en-US" sz="2800" b="1" dirty="0">
                <a:solidFill>
                  <a:schemeClr val="accent6"/>
                </a:solidFill>
                <a:cs typeface="Times New Roman" panose="02020603050405020304" charset="0"/>
              </a:rPr>
              <a:t>Результат</a:t>
            </a:r>
          </a:p>
        </p:txBody>
      </p:sp>
      <p:sp>
        <p:nvSpPr>
          <p:cNvPr id="10" name="Блок-схема: завершение 9"/>
          <p:cNvSpPr/>
          <p:nvPr/>
        </p:nvSpPr>
        <p:spPr>
          <a:xfrm>
            <a:off x="480060" y="281086"/>
            <a:ext cx="4201484" cy="952143"/>
          </a:xfrm>
          <a:prstGeom prst="flowChartTerminator">
            <a:avLst/>
          </a:prstGeom>
          <a:solidFill>
            <a:srgbClr val="1485FC"/>
          </a:solidFill>
          <a:ln w="25400" cap="flat">
            <a:solidFill>
              <a:srgbClr val="1485FC"/>
            </a:solidFill>
            <a:prstDash val="solid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0" tIns="0" rIns="0" bIns="0" numCol="1" spcCol="38100" rtlCol="0" anchor="ctr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ru-RU" altLang="en-US" sz="4400" b="0" i="0" u="none" strike="noStrike" cap="none" spc="0" normalizeH="0" baseline="0" dirty="0">
                <a:ln>
                  <a:noFill/>
                </a:ln>
                <a:effectLst/>
                <a:uFillTx/>
                <a:latin typeface="+mj-lt"/>
                <a:ea typeface="+mn-ea"/>
                <a:cs typeface="+mn-cs"/>
                <a:sym typeface="CoFo Sans" panose="020B0503030202060203"/>
              </a:rPr>
              <a:t>Содержание</a:t>
            </a:r>
          </a:p>
        </p:txBody>
      </p:sp>
    </p:spTree>
  </p:cSld>
  <p:clrMapOvr>
    <a:masterClrMapping/>
  </p:clrMapOvr>
  <p:transition spd="med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1F8A86F5-66F0-0B68-F55C-A1F05BE9A505}"/>
              </a:ext>
            </a:extLst>
          </p:cNvPr>
          <p:cNvSpPr/>
          <p:nvPr/>
        </p:nvSpPr>
        <p:spPr>
          <a:xfrm>
            <a:off x="2031931" y="2339340"/>
            <a:ext cx="8128137" cy="2179320"/>
          </a:xfrm>
          <a:prstGeom prst="roundRect">
            <a:avLst/>
          </a:prstGeom>
          <a:solidFill>
            <a:schemeClr val="bg1"/>
          </a:solidFill>
          <a:ln w="25400" cap="flat">
            <a:solidFill>
              <a:schemeClr val="bg1"/>
            </a:solidFill>
            <a:prstDash val="solid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/>
            <a:r>
              <a:rPr lang="ru-RU" sz="3200" dirty="0">
                <a:latin typeface="+mn-lt"/>
                <a:ea typeface="+mn-ea"/>
                <a:cs typeface="Times New Roman" panose="02020603050405020304" charset="0"/>
              </a:rPr>
              <a:t>На основе больших данных о предыдущем опыте взаимодействия с клиентам поиска клиентов, наиболее склонных к приобретению </a:t>
            </a:r>
            <a:r>
              <a:rPr lang="ru-RU" sz="3200" dirty="0" err="1">
                <a:latin typeface="+mn-lt"/>
                <a:ea typeface="+mn-ea"/>
                <a:cs typeface="Times New Roman" panose="02020603050405020304" charset="0"/>
              </a:rPr>
              <a:t>машиноместа</a:t>
            </a:r>
            <a:endParaRPr lang="ru-RU" sz="3200" dirty="0">
              <a:latin typeface="+mn-lt"/>
              <a:ea typeface="+mn-ea"/>
              <a:cs typeface="Times New Roman" panose="0202060305040502030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5810F76-77B9-2EB3-4287-E4EEB9FF3760}"/>
              </a:ext>
            </a:extLst>
          </p:cNvPr>
          <p:cNvSpPr txBox="1"/>
          <p:nvPr/>
        </p:nvSpPr>
        <p:spPr>
          <a:xfrm>
            <a:off x="537283" y="1661169"/>
            <a:ext cx="6097002" cy="64633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ru-RU" altLang="en-US" sz="3600" dirty="0">
                <a:solidFill>
                  <a:schemeClr val="accent6"/>
                </a:solidFill>
                <a:latin typeface="+mj-lt"/>
                <a:cs typeface="Times New Roman" panose="02020603050405020304" charset="0"/>
              </a:rPr>
              <a:t>Цель работы:</a:t>
            </a:r>
            <a:endParaRPr lang="ru-RU" sz="3600" dirty="0">
              <a:solidFill>
                <a:schemeClr val="accent6"/>
              </a:solidFill>
              <a:latin typeface="+mj-lt"/>
              <a:ea typeface="+mn-ea"/>
              <a:cs typeface="Times New Roman" panose="0202060305040502030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1E085D-58B9-E950-AB8F-1B04389A2AAB}"/>
              </a:ext>
            </a:extLst>
          </p:cNvPr>
          <p:cNvSpPr txBox="1"/>
          <p:nvPr/>
        </p:nvSpPr>
        <p:spPr>
          <a:xfrm>
            <a:off x="537283" y="568642"/>
            <a:ext cx="6097002" cy="76944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ru-RU" altLang="en-US" sz="4400" dirty="0">
                <a:solidFill>
                  <a:schemeClr val="accent6"/>
                </a:solidFill>
                <a:latin typeface="+mj-lt"/>
                <a:cs typeface="Times New Roman" panose="02020603050405020304" charset="0"/>
              </a:rPr>
              <a:t>Постановка задачи</a:t>
            </a:r>
            <a:endParaRPr lang="ru-RU" sz="4400" dirty="0">
              <a:solidFill>
                <a:schemeClr val="accent6"/>
              </a:solidFill>
              <a:latin typeface="+mj-lt"/>
              <a:ea typeface="+mn-ea"/>
              <a:cs typeface="Times New Roman" panose="02020603050405020304" charset="0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76A28B-8566-47A5-4495-176A6069A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400" dirty="0"/>
              <a:t>Выполнение работы:</a:t>
            </a:r>
          </a:p>
        </p:txBody>
      </p:sp>
      <p:sp>
        <p:nvSpPr>
          <p:cNvPr id="45" name="Скругленный прямоугольник 44">
            <a:extLst>
              <a:ext uri="{FF2B5EF4-FFF2-40B4-BE49-F238E27FC236}">
                <a16:creationId xmlns:a16="http://schemas.microsoft.com/office/drawing/2014/main" id="{B40FB197-9F9F-08F4-9008-A2F11C9CEE77}"/>
              </a:ext>
            </a:extLst>
          </p:cNvPr>
          <p:cNvSpPr/>
          <p:nvPr/>
        </p:nvSpPr>
        <p:spPr>
          <a:xfrm>
            <a:off x="9407130" y="4563075"/>
            <a:ext cx="2480400" cy="508463"/>
          </a:xfrm>
          <a:prstGeom prst="roundRect">
            <a:avLst>
              <a:gd name="adj" fmla="val 46280"/>
            </a:avLst>
          </a:prstGeom>
          <a:solidFill>
            <a:srgbClr val="FFFFFF"/>
          </a:solidFill>
          <a:ln w="12700" cap="flat">
            <a:solidFill>
              <a:srgbClr val="007DFF"/>
            </a:solidFill>
            <a:prstDash val="dash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377CDE4-DBB4-3535-FA2B-4ED18D448D19}"/>
              </a:ext>
            </a:extLst>
          </p:cNvPr>
          <p:cNvSpPr txBox="1"/>
          <p:nvPr/>
        </p:nvSpPr>
        <p:spPr>
          <a:xfrm>
            <a:off x="9627263" y="4674242"/>
            <a:ext cx="429510" cy="3077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 lIns="0" tIns="0" rIns="0" bIns="0">
            <a:spAutoFit/>
          </a:bodyPr>
          <a:lstStyle/>
          <a:p>
            <a:pPr marL="0" marR="0" indent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sz="2000" dirty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sym typeface="CoFo Sans"/>
              </a:rPr>
              <a:t>00</a:t>
            </a:r>
            <a:endParaRPr kumimoji="0" lang="ru-RU" sz="2000" u="none" strike="noStrike" cap="none" spc="0" normalizeH="0" baseline="0" dirty="0">
              <a:ln>
                <a:noFill/>
              </a:ln>
              <a:solidFill>
                <a:srgbClr val="007DFF"/>
              </a:solidFill>
              <a:effectLst/>
              <a:uFillTx/>
              <a:latin typeface="CoFo Sans Medium" panose="020B0503030202060203" pitchFamily="34" charset="0"/>
              <a:ea typeface="CoFo Sans Medium" panose="020B0503030202060203" pitchFamily="34" charset="0"/>
              <a:sym typeface="CoFo Sans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3938C7C-7D17-AB44-E7FB-657B9AF47E0C}"/>
              </a:ext>
            </a:extLst>
          </p:cNvPr>
          <p:cNvSpPr txBox="1"/>
          <p:nvPr/>
        </p:nvSpPr>
        <p:spPr>
          <a:xfrm>
            <a:off x="9842018" y="4698201"/>
            <a:ext cx="1702783" cy="27873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 lIns="0" tIns="0" rIns="0" bIns="0" anchor="b" anchorCtr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altLang="en-US" sz="2000" b="1" dirty="0">
                <a:solidFill>
                  <a:schemeClr val="accent6"/>
                </a:solidFill>
                <a:cs typeface="Times New Roman" panose="02020603050405020304" charset="0"/>
              </a:rPr>
              <a:t>Результат</a:t>
            </a:r>
            <a:endParaRPr kumimoji="0" lang="ru-RU" sz="2400" b="1" i="0" u="none" strike="noStrike" cap="none" spc="0" normalizeH="0" baseline="0" dirty="0">
              <a:ln>
                <a:noFill/>
              </a:ln>
              <a:solidFill>
                <a:schemeClr val="accent6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A5972CAD-11C0-33B1-D5AA-E70F66D343A2}"/>
              </a:ext>
            </a:extLst>
          </p:cNvPr>
          <p:cNvSpPr/>
          <p:nvPr/>
        </p:nvSpPr>
        <p:spPr>
          <a:xfrm>
            <a:off x="442914" y="1409750"/>
            <a:ext cx="2810248" cy="1631230"/>
          </a:xfrm>
          <a:prstGeom prst="roundRect">
            <a:avLst>
              <a:gd name="adj" fmla="val 18745"/>
            </a:avLst>
          </a:prstGeom>
          <a:solidFill>
            <a:srgbClr val="FFFFFF"/>
          </a:solidFill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algn="ctr" defTabSz="825500" hangingPunct="0"/>
            <a:r>
              <a:rPr lang="ru-RU" altLang="en-US" sz="1600" b="1" dirty="0">
                <a:solidFill>
                  <a:schemeClr val="accent6"/>
                </a:solidFill>
                <a:cs typeface="Times New Roman" panose="02020603050405020304" charset="0"/>
              </a:rPr>
              <a:t>Определение шагов выполнения задач</a:t>
            </a:r>
            <a:endParaRPr kumimoji="0" lang="ru-RU" sz="1600" b="1" i="0" u="none" strike="noStrike" cap="none" spc="0" normalizeH="0" baseline="0" dirty="0">
              <a:ln>
                <a:noFill/>
              </a:ln>
              <a:solidFill>
                <a:schemeClr val="accent6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9E99AB-00EF-5E6C-076C-8B0E2307DCAF}"/>
              </a:ext>
            </a:extLst>
          </p:cNvPr>
          <p:cNvSpPr txBox="1"/>
          <p:nvPr/>
        </p:nvSpPr>
        <p:spPr>
          <a:xfrm>
            <a:off x="594025" y="2621605"/>
            <a:ext cx="429510" cy="3077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 lIns="0" tIns="0" rIns="0" bIns="0">
            <a:spAutoFit/>
          </a:bodyPr>
          <a:lstStyle/>
          <a:p>
            <a:pPr marL="0" marR="0" indent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2000" u="none" strike="noStrike" cap="none" spc="0" normalizeH="0" baseline="0" dirty="0">
                <a:ln>
                  <a:noFill/>
                </a:ln>
                <a:solidFill>
                  <a:srgbClr val="007DFF"/>
                </a:solidFill>
                <a:effectLst/>
                <a:uFillTx/>
                <a:latin typeface="CoFo Sans Medium" panose="020B0503030202060203" pitchFamily="34" charset="0"/>
                <a:ea typeface="CoFo Sans Medium" panose="020B0503030202060203" pitchFamily="34" charset="0"/>
                <a:sym typeface="CoFo Sans"/>
              </a:rPr>
              <a:t>1</a:t>
            </a:r>
          </a:p>
        </p:txBody>
      </p:sp>
      <p:sp>
        <p:nvSpPr>
          <p:cNvPr id="6" name="Скругленный прямоугольник 5">
            <a:extLst>
              <a:ext uri="{FF2B5EF4-FFF2-40B4-BE49-F238E27FC236}">
                <a16:creationId xmlns:a16="http://schemas.microsoft.com/office/drawing/2014/main" id="{2E343490-82F1-EBDA-9EA8-42BF7B585855}"/>
              </a:ext>
            </a:extLst>
          </p:cNvPr>
          <p:cNvSpPr/>
          <p:nvPr/>
        </p:nvSpPr>
        <p:spPr>
          <a:xfrm>
            <a:off x="3376011" y="1405641"/>
            <a:ext cx="2810248" cy="1631230"/>
          </a:xfrm>
          <a:prstGeom prst="roundRect">
            <a:avLst>
              <a:gd name="adj" fmla="val 18745"/>
            </a:avLst>
          </a:prstGeom>
          <a:solidFill>
            <a:srgbClr val="FFFFFF"/>
          </a:solidFill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algn="ctr" defTabSz="825500" hangingPunct="0"/>
            <a:r>
              <a:rPr lang="ru-RU" altLang="en-US" sz="1600" b="1" dirty="0">
                <a:solidFill>
                  <a:schemeClr val="accent6"/>
                </a:solidFill>
                <a:cs typeface="Times New Roman" panose="02020603050405020304" charset="0"/>
              </a:rPr>
              <a:t>Постройка логической цепочки действий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140726-4DC9-511D-970E-7CC38DB81B01}"/>
              </a:ext>
            </a:extLst>
          </p:cNvPr>
          <p:cNvSpPr txBox="1"/>
          <p:nvPr/>
        </p:nvSpPr>
        <p:spPr>
          <a:xfrm>
            <a:off x="3527122" y="2627603"/>
            <a:ext cx="429510" cy="3077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 lIns="0" tIns="0" rIns="0" bIns="0">
            <a:spAutoFit/>
          </a:bodyPr>
          <a:lstStyle/>
          <a:p>
            <a:pPr marL="0" marR="0" indent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sz="2000" dirty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sym typeface="CoFo Sans"/>
              </a:rPr>
              <a:t>2</a:t>
            </a:r>
            <a:endParaRPr kumimoji="0" lang="ru-RU" sz="2000" u="none" strike="noStrike" cap="none" spc="0" normalizeH="0" baseline="0" dirty="0">
              <a:ln>
                <a:noFill/>
              </a:ln>
              <a:solidFill>
                <a:srgbClr val="007DFF"/>
              </a:solidFill>
              <a:effectLst/>
              <a:uFillTx/>
              <a:latin typeface="CoFo Sans Medium" panose="020B0503030202060203" pitchFamily="34" charset="0"/>
              <a:ea typeface="CoFo Sans Medium" panose="020B0503030202060203" pitchFamily="34" charset="0"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0CE3BE6E-5644-AF23-E8AB-B5315AA1EE28}"/>
              </a:ext>
            </a:extLst>
          </p:cNvPr>
          <p:cNvSpPr/>
          <p:nvPr/>
        </p:nvSpPr>
        <p:spPr>
          <a:xfrm>
            <a:off x="6309108" y="1405641"/>
            <a:ext cx="2810248" cy="1631230"/>
          </a:xfrm>
          <a:prstGeom prst="roundRect">
            <a:avLst>
              <a:gd name="adj" fmla="val 18745"/>
            </a:avLst>
          </a:prstGeom>
          <a:solidFill>
            <a:srgbClr val="FFFFFF"/>
          </a:solidFill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algn="ctr" defTabSz="825500" hangingPunct="0"/>
            <a:r>
              <a:rPr lang="ru-RU" altLang="en-US" sz="1600" b="1" dirty="0">
                <a:solidFill>
                  <a:schemeClr val="accent6"/>
                </a:solidFill>
                <a:cs typeface="Times New Roman" panose="02020603050405020304" charset="0"/>
              </a:rPr>
              <a:t>Поиск алгоритмов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8C8A7F-EDE7-4453-B839-8E393DF1DFB5}"/>
              </a:ext>
            </a:extLst>
          </p:cNvPr>
          <p:cNvSpPr txBox="1"/>
          <p:nvPr/>
        </p:nvSpPr>
        <p:spPr>
          <a:xfrm>
            <a:off x="6460219" y="2608720"/>
            <a:ext cx="429510" cy="3077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 lIns="0" tIns="0" rIns="0" bIns="0">
            <a:spAutoFit/>
          </a:bodyPr>
          <a:lstStyle/>
          <a:p>
            <a:pPr marL="0" marR="0" indent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2000" u="none" strike="noStrike" cap="none" spc="0" normalizeH="0" baseline="0" dirty="0">
                <a:ln>
                  <a:noFill/>
                </a:ln>
                <a:solidFill>
                  <a:srgbClr val="007DFF"/>
                </a:solidFill>
                <a:effectLst/>
                <a:uFillTx/>
                <a:latin typeface="CoFo Sans Medium" panose="020B0503030202060203" pitchFamily="34" charset="0"/>
                <a:ea typeface="CoFo Sans Medium" panose="020B0503030202060203" pitchFamily="34" charset="0"/>
                <a:sym typeface="CoFo Sans"/>
              </a:rPr>
              <a:t>3</a:t>
            </a: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ABC62D4A-AD61-7A4F-D33C-8B058EB80142}"/>
              </a:ext>
            </a:extLst>
          </p:cNvPr>
          <p:cNvSpPr/>
          <p:nvPr/>
        </p:nvSpPr>
        <p:spPr>
          <a:xfrm>
            <a:off x="9242205" y="1405641"/>
            <a:ext cx="2810248" cy="1631230"/>
          </a:xfrm>
          <a:prstGeom prst="roundRect">
            <a:avLst>
              <a:gd name="adj" fmla="val 18745"/>
            </a:avLst>
          </a:prstGeom>
          <a:solidFill>
            <a:srgbClr val="FFFFFF"/>
          </a:solidFill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algn="ctr" defTabSz="825500" hangingPunct="0"/>
            <a:r>
              <a:rPr lang="ru-RU" altLang="en-US" sz="1600" b="1" dirty="0">
                <a:solidFill>
                  <a:schemeClr val="accent6"/>
                </a:solidFill>
                <a:cs typeface="Times New Roman" panose="02020603050405020304" charset="0"/>
              </a:rPr>
              <a:t>Создание </a:t>
            </a:r>
            <a:r>
              <a:rPr lang="en-US" altLang="en-US" sz="1600" b="1" dirty="0">
                <a:solidFill>
                  <a:schemeClr val="accent6"/>
                </a:solidFill>
                <a:cs typeface="Times New Roman" panose="02020603050405020304" charset="0"/>
              </a:rPr>
              <a:t>Baseline</a:t>
            </a:r>
            <a:endParaRPr lang="ru-RU" altLang="en-US" sz="1600" b="1" dirty="0">
              <a:solidFill>
                <a:schemeClr val="accent6"/>
              </a:solidFill>
              <a:cs typeface="Times New Roman" panose="0202060305040502030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D09A5E5-F5F0-FB98-8D79-2278CA2D7A73}"/>
              </a:ext>
            </a:extLst>
          </p:cNvPr>
          <p:cNvSpPr txBox="1"/>
          <p:nvPr/>
        </p:nvSpPr>
        <p:spPr>
          <a:xfrm>
            <a:off x="9371190" y="2570124"/>
            <a:ext cx="429510" cy="3077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 lIns="0" tIns="0" rIns="0" bIns="0">
            <a:spAutoFit/>
          </a:bodyPr>
          <a:lstStyle/>
          <a:p>
            <a:pPr marL="0" marR="0" indent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2000" u="none" strike="noStrike" cap="none" spc="0" normalizeH="0" baseline="0" dirty="0">
                <a:ln>
                  <a:noFill/>
                </a:ln>
                <a:solidFill>
                  <a:srgbClr val="007DFF"/>
                </a:solidFill>
                <a:effectLst/>
                <a:uFillTx/>
                <a:latin typeface="CoFo Sans Medium" panose="020B0503030202060203" pitchFamily="34" charset="0"/>
                <a:ea typeface="CoFo Sans Medium" panose="020B0503030202060203" pitchFamily="34" charset="0"/>
                <a:sym typeface="CoFo Sans"/>
              </a:rPr>
              <a:t>4</a:t>
            </a:r>
          </a:p>
        </p:txBody>
      </p:sp>
      <p:cxnSp>
        <p:nvCxnSpPr>
          <p:cNvPr id="48" name="Прямая со стрелкой 47">
            <a:extLst>
              <a:ext uri="{FF2B5EF4-FFF2-40B4-BE49-F238E27FC236}">
                <a16:creationId xmlns:a16="http://schemas.microsoft.com/office/drawing/2014/main" id="{7B8B9877-89E1-0D95-7BD7-EE93F55638F9}"/>
              </a:ext>
            </a:extLst>
          </p:cNvPr>
          <p:cNvCxnSpPr>
            <a:cxnSpLocks/>
            <a:stCxn id="3" idx="3"/>
            <a:endCxn id="6" idx="1"/>
          </p:cNvCxnSpPr>
          <p:nvPr/>
        </p:nvCxnSpPr>
        <p:spPr>
          <a:xfrm flipV="1">
            <a:off x="3253162" y="2221256"/>
            <a:ext cx="122849" cy="4109"/>
          </a:xfrm>
          <a:prstGeom prst="straightConnector1">
            <a:avLst/>
          </a:prstGeom>
          <a:noFill/>
          <a:ln w="12700" cap="flat">
            <a:solidFill>
              <a:srgbClr val="007DFF"/>
            </a:solidFill>
            <a:prstDash val="solid"/>
            <a:round/>
            <a:tailEnd type="arrow" w="lg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9" name="Прямая со стрелкой 48">
            <a:extLst>
              <a:ext uri="{FF2B5EF4-FFF2-40B4-BE49-F238E27FC236}">
                <a16:creationId xmlns:a16="http://schemas.microsoft.com/office/drawing/2014/main" id="{96A21E33-5EAD-5718-E0B2-53BDACD627ED}"/>
              </a:ext>
            </a:extLst>
          </p:cNvPr>
          <p:cNvCxnSpPr>
            <a:cxnSpLocks/>
            <a:stCxn id="6" idx="3"/>
            <a:endCxn id="9" idx="1"/>
          </p:cNvCxnSpPr>
          <p:nvPr/>
        </p:nvCxnSpPr>
        <p:spPr>
          <a:xfrm>
            <a:off x="6186259" y="2221256"/>
            <a:ext cx="122849" cy="0"/>
          </a:xfrm>
          <a:prstGeom prst="straightConnector1">
            <a:avLst/>
          </a:prstGeom>
          <a:noFill/>
          <a:ln w="12700" cap="flat">
            <a:solidFill>
              <a:srgbClr val="007DFF"/>
            </a:solidFill>
            <a:prstDash val="solid"/>
            <a:round/>
            <a:tailEnd type="arrow" w="lg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0" name="Прямая со стрелкой 49">
            <a:extLst>
              <a:ext uri="{FF2B5EF4-FFF2-40B4-BE49-F238E27FC236}">
                <a16:creationId xmlns:a16="http://schemas.microsoft.com/office/drawing/2014/main" id="{CF7F79A7-8DDE-865C-5A73-175AB69DF269}"/>
              </a:ext>
            </a:extLst>
          </p:cNvPr>
          <p:cNvCxnSpPr>
            <a:cxnSpLocks/>
            <a:stCxn id="9" idx="3"/>
            <a:endCxn id="12" idx="1"/>
          </p:cNvCxnSpPr>
          <p:nvPr/>
        </p:nvCxnSpPr>
        <p:spPr>
          <a:xfrm>
            <a:off x="9119356" y="2221256"/>
            <a:ext cx="122849" cy="0"/>
          </a:xfrm>
          <a:prstGeom prst="straightConnector1">
            <a:avLst/>
          </a:prstGeom>
          <a:noFill/>
          <a:ln w="12700" cap="flat">
            <a:solidFill>
              <a:srgbClr val="007DFF"/>
            </a:solidFill>
            <a:prstDash val="solid"/>
            <a:round/>
            <a:tailEnd type="arrow" w="lg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1" name="Соединительная линия уступом 50">
            <a:extLst>
              <a:ext uri="{FF2B5EF4-FFF2-40B4-BE49-F238E27FC236}">
                <a16:creationId xmlns:a16="http://schemas.microsoft.com/office/drawing/2014/main" id="{E07C23B4-38AF-2D0F-BB08-49410791B837}"/>
              </a:ext>
            </a:extLst>
          </p:cNvPr>
          <p:cNvCxnSpPr>
            <a:cxnSpLocks/>
            <a:stCxn id="12" idx="2"/>
            <a:endCxn id="18" idx="0"/>
          </p:cNvCxnSpPr>
          <p:nvPr/>
        </p:nvCxnSpPr>
        <p:spPr>
          <a:xfrm rot="5400000">
            <a:off x="5776070" y="-891160"/>
            <a:ext cx="943228" cy="8799291"/>
          </a:xfrm>
          <a:prstGeom prst="bentConnector3">
            <a:avLst>
              <a:gd name="adj1" fmla="val 50000"/>
            </a:avLst>
          </a:prstGeom>
          <a:noFill/>
          <a:ln w="12700" cap="flat">
            <a:solidFill>
              <a:srgbClr val="007DFF"/>
            </a:solidFill>
            <a:prstDash val="solid"/>
            <a:round/>
            <a:tailEnd type="arrow" w="lg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8" name="Скругленный прямоугольник 17">
            <a:extLst>
              <a:ext uri="{FF2B5EF4-FFF2-40B4-BE49-F238E27FC236}">
                <a16:creationId xmlns:a16="http://schemas.microsoft.com/office/drawing/2014/main" id="{5D579D37-9140-E28D-DA70-B440F5EA30F9}"/>
              </a:ext>
            </a:extLst>
          </p:cNvPr>
          <p:cNvSpPr/>
          <p:nvPr/>
        </p:nvSpPr>
        <p:spPr>
          <a:xfrm>
            <a:off x="442914" y="3980099"/>
            <a:ext cx="2810248" cy="1631230"/>
          </a:xfrm>
          <a:prstGeom prst="roundRect">
            <a:avLst>
              <a:gd name="adj" fmla="val 18745"/>
            </a:avLst>
          </a:prstGeom>
          <a:solidFill>
            <a:srgbClr val="FFFFFF"/>
          </a:solidFill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algn="ctr" defTabSz="825500" hangingPunct="0"/>
            <a:r>
              <a:rPr lang="ru-RU" altLang="en-US" sz="1600" b="1" dirty="0">
                <a:solidFill>
                  <a:schemeClr val="accent6"/>
                </a:solidFill>
                <a:cs typeface="Times New Roman" panose="02020603050405020304" charset="0"/>
              </a:rPr>
              <a:t>Доработка </a:t>
            </a:r>
            <a:r>
              <a:rPr lang="en-US" altLang="en-US" sz="1600" b="1" dirty="0">
                <a:solidFill>
                  <a:schemeClr val="accent6"/>
                </a:solidFill>
                <a:cs typeface="Times New Roman" panose="02020603050405020304" charset="0"/>
              </a:rPr>
              <a:t>Baseline</a:t>
            </a:r>
            <a:endParaRPr lang="ru-RU" altLang="en-US" sz="1600" b="1" dirty="0">
              <a:solidFill>
                <a:schemeClr val="accent6"/>
              </a:solidFill>
              <a:cs typeface="Times New Roman" panose="0202060305040502030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59A8677-32B1-937A-4AF8-D0B55871F6DE}"/>
              </a:ext>
            </a:extLst>
          </p:cNvPr>
          <p:cNvSpPr txBox="1"/>
          <p:nvPr/>
        </p:nvSpPr>
        <p:spPr>
          <a:xfrm>
            <a:off x="594025" y="5184512"/>
            <a:ext cx="429510" cy="3077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 lIns="0" tIns="0" rIns="0" bIns="0">
            <a:spAutoFit/>
          </a:bodyPr>
          <a:lstStyle/>
          <a:p>
            <a:pPr marL="0" marR="0" indent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2000" u="none" strike="noStrike" cap="none" spc="0" normalizeH="0" baseline="0" dirty="0">
                <a:ln>
                  <a:noFill/>
                </a:ln>
                <a:solidFill>
                  <a:srgbClr val="007DFF"/>
                </a:solidFill>
                <a:effectLst/>
                <a:uFillTx/>
                <a:latin typeface="CoFo Sans Medium" panose="020B0503030202060203" pitchFamily="34" charset="0"/>
                <a:ea typeface="CoFo Sans Medium" panose="020B0503030202060203" pitchFamily="34" charset="0"/>
                <a:sym typeface="CoFo Sans"/>
              </a:rPr>
              <a:t>5</a:t>
            </a:r>
          </a:p>
        </p:txBody>
      </p:sp>
      <p:sp>
        <p:nvSpPr>
          <p:cNvPr id="21" name="Скругленный прямоугольник 20">
            <a:extLst>
              <a:ext uri="{FF2B5EF4-FFF2-40B4-BE49-F238E27FC236}">
                <a16:creationId xmlns:a16="http://schemas.microsoft.com/office/drawing/2014/main" id="{9E4E6A8B-37B3-28E5-5248-4F446B41514C}"/>
              </a:ext>
            </a:extLst>
          </p:cNvPr>
          <p:cNvSpPr/>
          <p:nvPr/>
        </p:nvSpPr>
        <p:spPr>
          <a:xfrm>
            <a:off x="3376011" y="3980099"/>
            <a:ext cx="2810248" cy="1631230"/>
          </a:xfrm>
          <a:prstGeom prst="roundRect">
            <a:avLst>
              <a:gd name="adj" fmla="val 18745"/>
            </a:avLst>
          </a:prstGeom>
          <a:solidFill>
            <a:srgbClr val="FFFFFF"/>
          </a:solidFill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algn="ctr" defTabSz="825500" hangingPunct="0"/>
            <a:r>
              <a:rPr lang="ru-RU" altLang="en-US" sz="1600" b="1" dirty="0">
                <a:solidFill>
                  <a:schemeClr val="accent6"/>
                </a:solidFill>
                <a:cs typeface="Times New Roman" panose="02020603050405020304" charset="0"/>
              </a:rPr>
              <a:t>Формирование готовой работы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72EFCC8-9810-CA11-23B8-2CEAC07D35A4}"/>
              </a:ext>
            </a:extLst>
          </p:cNvPr>
          <p:cNvSpPr txBox="1"/>
          <p:nvPr/>
        </p:nvSpPr>
        <p:spPr>
          <a:xfrm>
            <a:off x="3538022" y="5211842"/>
            <a:ext cx="429510" cy="3077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 lIns="0" tIns="0" rIns="0" bIns="0">
            <a:spAutoFit/>
          </a:bodyPr>
          <a:lstStyle/>
          <a:p>
            <a:pPr marL="0" marR="0" indent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2000" u="none" strike="noStrike" cap="none" spc="0" normalizeH="0" baseline="0" dirty="0">
                <a:ln>
                  <a:noFill/>
                </a:ln>
                <a:solidFill>
                  <a:srgbClr val="007DFF"/>
                </a:solidFill>
                <a:effectLst/>
                <a:uFillTx/>
                <a:latin typeface="CoFo Sans Medium" panose="020B0503030202060203" pitchFamily="34" charset="0"/>
                <a:ea typeface="CoFo Sans Medium" panose="020B0503030202060203" pitchFamily="34" charset="0"/>
                <a:sym typeface="CoFo Sans"/>
              </a:rPr>
              <a:t>6</a:t>
            </a:r>
          </a:p>
        </p:txBody>
      </p:sp>
      <p:cxnSp>
        <p:nvCxnSpPr>
          <p:cNvPr id="52" name="Прямая со стрелкой 51">
            <a:extLst>
              <a:ext uri="{FF2B5EF4-FFF2-40B4-BE49-F238E27FC236}">
                <a16:creationId xmlns:a16="http://schemas.microsoft.com/office/drawing/2014/main" id="{397EB3E4-AEE0-E3B1-E7D7-F6ABDCC6B5F9}"/>
              </a:ext>
            </a:extLst>
          </p:cNvPr>
          <p:cNvCxnSpPr>
            <a:cxnSpLocks/>
            <a:stCxn id="18" idx="3"/>
            <a:endCxn id="21" idx="1"/>
          </p:cNvCxnSpPr>
          <p:nvPr/>
        </p:nvCxnSpPr>
        <p:spPr>
          <a:xfrm>
            <a:off x="3253162" y="4795714"/>
            <a:ext cx="122849" cy="0"/>
          </a:xfrm>
          <a:prstGeom prst="straightConnector1">
            <a:avLst/>
          </a:prstGeom>
          <a:noFill/>
          <a:ln w="12700" cap="flat">
            <a:solidFill>
              <a:srgbClr val="007DFF"/>
            </a:solidFill>
            <a:prstDash val="solid"/>
            <a:round/>
            <a:tailEnd type="arrow" w="lg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1" name="Прямая со стрелкой 40">
            <a:extLst>
              <a:ext uri="{FF2B5EF4-FFF2-40B4-BE49-F238E27FC236}">
                <a16:creationId xmlns:a16="http://schemas.microsoft.com/office/drawing/2014/main" id="{B82B6F63-1E8B-EB2B-52C8-8D7D997B0A14}"/>
              </a:ext>
            </a:extLst>
          </p:cNvPr>
          <p:cNvCxnSpPr>
            <a:stCxn id="21" idx="3"/>
            <a:endCxn id="45" idx="1"/>
          </p:cNvCxnSpPr>
          <p:nvPr/>
        </p:nvCxnSpPr>
        <p:spPr>
          <a:xfrm>
            <a:off x="6186259" y="4795714"/>
            <a:ext cx="3220871" cy="21593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1607185824"/>
      </p:ext>
    </p:extLst>
  </p:cSld>
  <p:clrMapOvr>
    <a:masterClrMapping/>
  </p:clrMapOvr>
  <p:transition spd="slow">
    <p:cover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1F91EF41-9A47-4696-B6D6-AFE521FC3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511" y="362451"/>
            <a:ext cx="11302400" cy="647700"/>
          </a:xfrm>
        </p:spPr>
        <p:txBody>
          <a:bodyPr>
            <a:normAutofit/>
          </a:bodyPr>
          <a:lstStyle/>
          <a:p>
            <a:r>
              <a:rPr lang="ru-RU" sz="4000" dirty="0">
                <a:latin typeface="+mj-lt"/>
                <a:cs typeface="Times New Roman" panose="02020603050405020304" pitchFamily="18" charset="0"/>
              </a:rPr>
              <a:t>Просмотр предоставленных данных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B786B11-218C-0C4E-B5D9-ACF5E4F78C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762" y="1010151"/>
            <a:ext cx="11010727" cy="4949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058443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6095D1-DF2C-9B71-FA6C-97365232CC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E74E8C98-D907-C148-A3FC-9EB1193A83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510" y="622043"/>
            <a:ext cx="11302400" cy="647700"/>
          </a:xfrm>
        </p:spPr>
        <p:txBody>
          <a:bodyPr>
            <a:normAutofit/>
          </a:bodyPr>
          <a:lstStyle/>
          <a:p>
            <a:r>
              <a:rPr lang="ru-RU" sz="4000" dirty="0">
                <a:latin typeface="+mj-lt"/>
                <a:cs typeface="Times New Roman" panose="02020603050405020304" pitchFamily="18" charset="0"/>
              </a:rPr>
              <a:t>Количество пропусков в </a:t>
            </a:r>
            <a:r>
              <a:rPr lang="en-US" sz="4000" dirty="0">
                <a:latin typeface="+mj-lt"/>
                <a:cs typeface="Times New Roman" panose="02020603050405020304" pitchFamily="18" charset="0"/>
              </a:rPr>
              <a:t>DF</a:t>
            </a:r>
            <a:endParaRPr lang="ru-RU" sz="4000" dirty="0">
              <a:latin typeface="+mj-lt"/>
              <a:cs typeface="Times New Roman" panose="02020603050405020304" pitchFamily="18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14C0B2D-B3E6-E853-5063-D237AFE450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24283" y="1363107"/>
            <a:ext cx="5143432" cy="4596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968689"/>
      </p:ext>
    </p:extLst>
  </p:cSld>
  <p:clrMapOvr>
    <a:masterClrMapping/>
  </p:clrMapOvr>
  <p:transition spd="med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F1D10E-4273-63AC-61F0-CB9ED4D28C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02AE6AD9-692A-B72D-FE7B-B73C44EE0E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6527" y="458392"/>
            <a:ext cx="10322916" cy="1194138"/>
          </a:xfrm>
        </p:spPr>
        <p:txBody>
          <a:bodyPr>
            <a:normAutofit/>
          </a:bodyPr>
          <a:lstStyle/>
          <a:p>
            <a:r>
              <a:rPr lang="ru-RU" sz="4000" dirty="0" err="1">
                <a:latin typeface="+mj-lt"/>
                <a:cs typeface="Times New Roman" panose="02020603050405020304" pitchFamily="18" charset="0"/>
              </a:rPr>
              <a:t>Дроп</a:t>
            </a:r>
            <a:r>
              <a:rPr lang="ru-RU" sz="4000" dirty="0">
                <a:latin typeface="+mj-lt"/>
                <a:cs typeface="Times New Roman" panose="02020603050405020304" pitchFamily="18" charset="0"/>
              </a:rPr>
              <a:t> дубликатов и </a:t>
            </a:r>
            <a:r>
              <a:rPr lang="ru-RU" sz="4000" dirty="0" err="1">
                <a:latin typeface="+mj-lt"/>
                <a:cs typeface="Times New Roman" panose="02020603050405020304" pitchFamily="18" charset="0"/>
              </a:rPr>
              <a:t>коррелянтных</a:t>
            </a:r>
            <a:r>
              <a:rPr lang="ru-RU" sz="4000" dirty="0">
                <a:latin typeface="+mj-lt"/>
                <a:cs typeface="Times New Roman" panose="02020603050405020304" pitchFamily="18" charset="0"/>
              </a:rPr>
              <a:t> колонок 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264A16F-70A7-B976-7798-59BD4E255A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4542" y="1700472"/>
            <a:ext cx="10322916" cy="3947312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chemeClr val="tx1"/>
            </a:outerShdw>
          </a:effectLst>
        </p:spPr>
      </p:pic>
    </p:spTree>
    <p:extLst>
      <p:ext uri="{BB962C8B-B14F-4D97-AF65-F5344CB8AC3E}">
        <p14:creationId xmlns:p14="http://schemas.microsoft.com/office/powerpoint/2010/main" val="2831101536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9AEB54-F952-8872-D9D3-CB7EFCECDA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8C343B63-AA96-E80D-2251-96C23EBF0D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510" y="622043"/>
            <a:ext cx="11302400" cy="647700"/>
          </a:xfrm>
        </p:spPr>
        <p:txBody>
          <a:bodyPr>
            <a:normAutofit/>
          </a:bodyPr>
          <a:lstStyle/>
          <a:p>
            <a:r>
              <a:rPr lang="ru-RU" sz="4000" dirty="0">
                <a:latin typeface="+mj-lt"/>
                <a:cs typeface="Times New Roman" panose="02020603050405020304" pitchFamily="18" charset="0"/>
              </a:rPr>
              <a:t>Подготовленные </a:t>
            </a:r>
            <a:r>
              <a:rPr lang="en-US" sz="4000" dirty="0">
                <a:latin typeface="+mj-lt"/>
                <a:cs typeface="Times New Roman" panose="02020603050405020304" pitchFamily="18" charset="0"/>
              </a:rPr>
              <a:t>DF</a:t>
            </a:r>
            <a:r>
              <a:rPr lang="ru-RU" sz="4000" dirty="0">
                <a:latin typeface="+mj-lt"/>
                <a:cs typeface="Times New Roman" panose="02020603050405020304" pitchFamily="18" charset="0"/>
              </a:rPr>
              <a:t> для </a:t>
            </a:r>
            <a:r>
              <a:rPr lang="en-US" sz="4000" dirty="0">
                <a:latin typeface="+mj-lt"/>
                <a:cs typeface="Times New Roman" panose="02020603050405020304" pitchFamily="18" charset="0"/>
              </a:rPr>
              <a:t>Baseline</a:t>
            </a:r>
            <a:endParaRPr lang="ru-RU" sz="4000" dirty="0">
              <a:latin typeface="+mj-lt"/>
              <a:cs typeface="Times New Roman" panose="02020603050405020304" pitchFamily="18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EBB87F7-6AA4-680C-C305-77FCF26007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2963" y="2050741"/>
            <a:ext cx="6794801" cy="255676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E22D535-533D-CEE0-ADD8-68A1D2158C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32166" y="1936563"/>
            <a:ext cx="4341543" cy="3683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83190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7D91F1-A787-9653-E0A3-1FB60B5A81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ABF702ED-72A0-19F1-45E6-08EC22EE5E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510" y="622043"/>
            <a:ext cx="9583522" cy="647700"/>
          </a:xfrm>
        </p:spPr>
        <p:txBody>
          <a:bodyPr>
            <a:normAutofit/>
          </a:bodyPr>
          <a:lstStyle/>
          <a:p>
            <a:r>
              <a:rPr lang="ru-RU" sz="4000" dirty="0">
                <a:latin typeface="+mj-lt"/>
                <a:cs typeface="Times New Roman" panose="02020603050405020304" pitchFamily="18" charset="0"/>
              </a:rPr>
              <a:t>Баланс классов с помощью </a:t>
            </a:r>
            <a:r>
              <a:rPr lang="en-US" sz="4000" dirty="0">
                <a:latin typeface="+mj-lt"/>
                <a:cs typeface="Times New Roman" panose="02020603050405020304" pitchFamily="18" charset="0"/>
              </a:rPr>
              <a:t>SMOTE</a:t>
            </a:r>
            <a:endParaRPr lang="ru-RU" sz="4000" dirty="0">
              <a:latin typeface="+mj-lt"/>
              <a:cs typeface="Times New Roman" panose="02020603050405020304" pitchFamily="18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5A595B2-AA69-755C-0808-C8780D60B9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13989" y="1269743"/>
            <a:ext cx="6564020" cy="4902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196582"/>
      </p:ext>
    </p:extLst>
  </p:cSld>
  <p:clrMapOvr>
    <a:masterClrMapping/>
  </p:clrMapOvr>
  <p:transition spd="med">
    <p:pull/>
  </p:transition>
</p:sld>
</file>

<file path=ppt/theme/theme1.xml><?xml version="1.0" encoding="utf-8"?>
<a:theme xmlns:a="http://schemas.openxmlformats.org/drawingml/2006/main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/>
        <a:ea typeface="CoFo Sans"/>
        <a:cs typeface="CoFo Sans"/>
      </a:majorFont>
      <a:minorFont>
        <a:latin typeface="CoFo Sans"/>
        <a:ea typeface="CoFo Sans"/>
        <a:cs typeface="CoFo San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2400" b="0" i="0" u="none" strike="noStrike" cap="none" spc="0" normalizeH="0" baseline="0">
            <a:ln>
              <a:noFill/>
            </a:ln>
            <a:solidFill>
              <a:srgbClr val="7F7F7F"/>
            </a:solidFill>
            <a:effectLst/>
            <a:uFillTx/>
            <a:latin typeface="+mn-lt"/>
            <a:ea typeface="+mn-ea"/>
            <a:cs typeface="+mn-cs"/>
            <a:sym typeface="CoFo Sans" panose="020B050303020206020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1828800" rtl="0" fontAlgn="auto" latinLnBrk="0" hangingPunct="0">
          <a:lnSpc>
            <a:spcPct val="110000"/>
          </a:lnSpc>
          <a:spcBef>
            <a:spcPts val="800"/>
          </a:spcBef>
          <a:spcAft>
            <a:spcPts val="0"/>
          </a:spcAft>
          <a:buClrTx/>
          <a:buSzTx/>
          <a:buFontTx/>
          <a:buNone/>
          <a:defRPr kumimoji="0" sz="3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oFo Sans" panose="020B050303020206020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508</TotalTime>
  <Words>115</Words>
  <Application>Microsoft Office PowerPoint</Application>
  <PresentationFormat>Widescreen</PresentationFormat>
  <Paragraphs>41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CoFo Sans Medium</vt:lpstr>
      <vt:lpstr>CoFo Sans (Основной текст)</vt:lpstr>
      <vt:lpstr>CoFo Sans</vt:lpstr>
      <vt:lpstr>Times New Roman</vt:lpstr>
      <vt:lpstr>Consolas</vt:lpstr>
      <vt:lpstr>Arial</vt:lpstr>
      <vt:lpstr>Calibri</vt:lpstr>
      <vt:lpstr>Тема1</vt:lpstr>
      <vt:lpstr>Модель склонности клиента к приобретению машиноместа</vt:lpstr>
      <vt:lpstr>PowerPoint Presentation</vt:lpstr>
      <vt:lpstr>PowerPoint Presentation</vt:lpstr>
      <vt:lpstr>Выполнение работы:</vt:lpstr>
      <vt:lpstr>Просмотр предоставленных данных</vt:lpstr>
      <vt:lpstr>Количество пропусков в DF</vt:lpstr>
      <vt:lpstr>Дроп дубликатов и коррелянтных колонок </vt:lpstr>
      <vt:lpstr>Подготовленные DF для Baseline</vt:lpstr>
      <vt:lpstr>Баланс классов с помощью SMOTE</vt:lpstr>
      <vt:lpstr>Модель №1 RFC100</vt:lpstr>
      <vt:lpstr>Модель №2 RFC200</vt:lpstr>
      <vt:lpstr>Модель №3 CatBoost</vt:lpstr>
      <vt:lpstr>Модель №4 LR </vt:lpstr>
      <vt:lpstr>Анализ</vt:lpstr>
      <vt:lpstr>Вывод: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для инвесторов ГК «Самолет»</dc:title>
  <dc:creator>Рукавишникова Александра</dc:creator>
  <cp:lastModifiedBy>123</cp:lastModifiedBy>
  <cp:revision>950</cp:revision>
  <dcterms:created xsi:type="dcterms:W3CDTF">2022-08-25T11:16:00Z</dcterms:created>
  <dcterms:modified xsi:type="dcterms:W3CDTF">2024-12-18T05:22:37Z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F1B83BB0377C4C24B0430A86A3830D18</vt:lpwstr>
  </property>
  <property fmtid="{D5CDD505-2E9C-101B-9397-08002B2CF9AE}" pid="3" name="KSOProductBuildVer">
    <vt:lpwstr>1049-11.2.0.11225</vt:lpwstr>
  </property>
</Properties>
</file>